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5" r:id="rId2"/>
    <p:sldId id="337" r:id="rId3"/>
    <p:sldId id="338" r:id="rId4"/>
    <p:sldId id="330" r:id="rId5"/>
    <p:sldId id="332" r:id="rId6"/>
    <p:sldId id="335" r:id="rId7"/>
    <p:sldId id="33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25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73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119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033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680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113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90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092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03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90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28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6DB89-0EA5-48D0-9ABC-E5F44A596A2C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1C7D-ABEB-4D55-B5DC-0500440BA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1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j1tu8bTKjI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P1.8 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Key points</a:t>
            </a:r>
          </a:p>
          <a:p>
            <a:r>
              <a:rPr lang="en-GB" dirty="0"/>
              <a:t>Electricity and gas and/or oil supply most of the energy you use in your home.</a:t>
            </a:r>
          </a:p>
          <a:p>
            <a:r>
              <a:rPr lang="en-GB" dirty="0"/>
              <a:t>Electrical appliances can transfer energy in the form of useful energy at the flick of a switch.</a:t>
            </a:r>
          </a:p>
          <a:p>
            <a:r>
              <a:rPr lang="en-GB" dirty="0"/>
              <a:t>Uses of everyday electrical appliances include, heating, lighting, motors, and radio and TVs.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An electrical appliance is designed for a particular purpose and should waste as little energy as possible.</a:t>
            </a:r>
          </a:p>
          <a:p>
            <a:endParaRPr lang="en-GB" dirty="0"/>
          </a:p>
          <a:p>
            <a:r>
              <a:rPr lang="en-GB" dirty="0"/>
              <a:t>Video to support the learning of this lesson:</a:t>
            </a:r>
          </a:p>
          <a:p>
            <a:pPr algn="l"/>
            <a:r>
              <a:rPr lang="en-GB" dirty="0">
                <a:hlinkClick r:id="rId2"/>
              </a:rPr>
              <a:t>https://www.youtube.com/watch?v=gj1tu8bTKjI</a:t>
            </a:r>
            <a:r>
              <a:rPr lang="en-GB" dirty="0"/>
              <a:t>  </a:t>
            </a:r>
            <a:r>
              <a:rPr lang="en-GB" sz="2000" b="0" i="0" dirty="0">
                <a:effectLst/>
                <a:latin typeface="Roboto"/>
              </a:rPr>
              <a:t>GCSE Science Revision Physics "Energy Transfer by Appliances“  4:00 minutes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709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9613"/>
          </a:xfrm>
        </p:spPr>
        <p:txBody>
          <a:bodyPr>
            <a:normAutofit fontScale="90000"/>
          </a:bodyPr>
          <a:lstStyle/>
          <a:p>
            <a:r>
              <a:rPr lang="en-GB" dirty="0"/>
              <a:t>P1.8 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984738"/>
            <a:ext cx="5181600" cy="51922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Notes:  Key points, then: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Electricity and gas and/or oil supply most of the energy in your home.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(quick show of hands – heating is it electric, gas, or oil.  kitchen stove – is it electric, gas or oil?)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Electrical appliances transfer electricity into useful energy at the flick of a switch.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Efficient devices waste less energy.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an illustrated spider diagram of appliances to cover: heating, lighting, vacuum cleaner, blender, sound, visual images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984738"/>
            <a:ext cx="5181600" cy="51922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Figure 1 and Table 1 cover what we need to appreciate: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A stove top oven sitting inside of a kitchen&#10;&#10;Description automatically generated">
            <a:extLst>
              <a:ext uri="{FF2B5EF4-FFF2-40B4-BE49-F238E27FC236}">
                <a16:creationId xmlns:a16="http://schemas.microsoft.com/office/drawing/2014/main" id="{1791ACDC-5B64-4858-A667-0F05FD101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604351"/>
            <a:ext cx="5836729" cy="488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149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9613"/>
          </a:xfrm>
        </p:spPr>
        <p:txBody>
          <a:bodyPr>
            <a:normAutofit fontScale="90000"/>
          </a:bodyPr>
          <a:lstStyle/>
          <a:p>
            <a:r>
              <a:rPr lang="en-GB" dirty="0"/>
              <a:t>P1.8 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984738"/>
            <a:ext cx="5181600" cy="51922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Notes:  Key points, then: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Content Placeholder 10" descr="Table&#10;&#10;Description automatically generated">
            <a:extLst>
              <a:ext uri="{FF2B5EF4-FFF2-40B4-BE49-F238E27FC236}">
                <a16:creationId xmlns:a16="http://schemas.microsoft.com/office/drawing/2014/main" id="{9F597817-FCCA-47B9-93D1-42C7943838F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534952"/>
            <a:ext cx="6688015" cy="4889383"/>
          </a:xfrm>
        </p:spPr>
      </p:pic>
    </p:spTree>
    <p:extLst>
      <p:ext uri="{BB962C8B-B14F-4D97-AF65-F5344CB8AC3E}">
        <p14:creationId xmlns:p14="http://schemas.microsoft.com/office/powerpoint/2010/main" val="3932932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P1.8 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1.  Match each electrical appliance in the list below with the energy transfer A or B it is designed to bring about.  A =&gt; sound, B =&gt; KE</a:t>
            </a:r>
          </a:p>
          <a:p>
            <a:r>
              <a:rPr lang="en-GB" dirty="0"/>
              <a:t>a)  Electric drill </a:t>
            </a:r>
          </a:p>
          <a:p>
            <a:r>
              <a:rPr lang="en-GB" dirty="0"/>
              <a:t>b)  Food mixer </a:t>
            </a:r>
          </a:p>
          <a:p>
            <a:r>
              <a:rPr lang="en-GB" dirty="0"/>
              <a:t>c)  Electric bell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2a)  Explain why a clockwork radio needs to be wound up before it can be used.</a:t>
            </a:r>
          </a:p>
          <a:p>
            <a:pPr marL="0" indent="0">
              <a:buNone/>
            </a:pPr>
            <a:r>
              <a:rPr lang="en-GB" dirty="0"/>
              <a:t>2b)  Describe the changes in energy stores that take place in a clockwork radio when it is wound up and then switched on.</a:t>
            </a:r>
          </a:p>
          <a:p>
            <a:pPr marL="0" indent="0">
              <a:buNone/>
            </a:pPr>
            <a:r>
              <a:rPr lang="en-GB" dirty="0"/>
              <a:t>c)  Give one advantage and one disadvantage of a clockwork radio compared with a battery-operated radio.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41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P1.8  Electrical appliances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3)  An electric dishwasher heats up water and sprays the hot water at the dishes.  It then pumps the water out.</a:t>
            </a:r>
          </a:p>
          <a:p>
            <a:pPr marL="0" indent="0">
              <a:buNone/>
            </a:pPr>
            <a:r>
              <a:rPr lang="en-GB" dirty="0"/>
              <a:t>a) Describe how energy is usefully used in the machine.</a:t>
            </a:r>
          </a:p>
          <a:p>
            <a:pPr marL="0" indent="0">
              <a:buNone/>
            </a:pPr>
            <a:r>
              <a:rPr lang="en-GB" dirty="0"/>
              <a:t>b)  Describe how energy is wasted by the machine.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4.  A laptop battery stores energy with an efficiency of 80% when it is recharged from a low-voltage power supply.  When it is connected to the laptop, it transfers energy to the laptop with an efficiency of 60%.</a:t>
            </a:r>
          </a:p>
          <a:p>
            <a:pPr marL="0" indent="0">
              <a:buNone/>
            </a:pPr>
            <a:r>
              <a:rPr lang="en-GB" dirty="0"/>
              <a:t>a)  Calculate the overall efficiency of the laptop battery.</a:t>
            </a:r>
          </a:p>
          <a:p>
            <a:pPr marL="0" indent="0">
              <a:buNone/>
            </a:pPr>
            <a:r>
              <a:rPr lang="en-GB" dirty="0"/>
              <a:t>b)  Calculate the overall percentage of the energy wasted.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239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P1.8  Electrical appliances (answers)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  Match each electrical appliance in the list below with the energy transfer A or B it is designed to bring about.  A =&gt; sound, B =&gt; KE</a:t>
            </a:r>
          </a:p>
          <a:p>
            <a:pPr marL="0" indent="0">
              <a:buNone/>
            </a:pPr>
            <a:r>
              <a:rPr lang="en-GB" dirty="0"/>
              <a:t>a)  Electric drill </a:t>
            </a:r>
            <a:r>
              <a:rPr lang="en-GB" dirty="0">
                <a:solidFill>
                  <a:srgbClr val="FF0000"/>
                </a:solidFill>
              </a:rPr>
              <a:t>=&gt; KE</a:t>
            </a:r>
          </a:p>
          <a:p>
            <a:pPr marL="0" indent="0">
              <a:buNone/>
            </a:pPr>
            <a:r>
              <a:rPr lang="en-GB" dirty="0"/>
              <a:t>b)  Food mixer </a:t>
            </a:r>
            <a:r>
              <a:rPr lang="en-GB" dirty="0">
                <a:solidFill>
                  <a:srgbClr val="FF0000"/>
                </a:solidFill>
              </a:rPr>
              <a:t>=&gt; KE</a:t>
            </a:r>
          </a:p>
          <a:p>
            <a:pPr marL="0" indent="0">
              <a:buNone/>
            </a:pPr>
            <a:r>
              <a:rPr lang="en-GB" dirty="0"/>
              <a:t>c)  Electric bell </a:t>
            </a:r>
            <a:r>
              <a:rPr lang="en-GB" dirty="0">
                <a:solidFill>
                  <a:srgbClr val="FF0000"/>
                </a:solidFill>
              </a:rPr>
              <a:t>=&gt; sound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2a)  Explain why a clockwork radio needs to be wound up before it can be used.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Needs a store of elastic PE that can be steadily transformed into KE.</a:t>
            </a:r>
          </a:p>
          <a:p>
            <a:pPr marL="0" indent="0">
              <a:buNone/>
            </a:pPr>
            <a:r>
              <a:rPr lang="en-GB" dirty="0"/>
              <a:t>2b)  Describe the changes in energy stores that take place in a clockwork radio when it is wound up and then switched on.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Chemical energy=&gt;KE=&gt; elastic PE =&gt; KE =&gt; electrical =&gt; sound &amp; heat.</a:t>
            </a:r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5637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1644"/>
          </a:xfrm>
        </p:spPr>
        <p:txBody>
          <a:bodyPr/>
          <a:lstStyle/>
          <a:p>
            <a:r>
              <a:rPr lang="en-GB" dirty="0"/>
              <a:t>P1.8  Electrical appliances (answers)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3)  An electric dishwasher heats up water and sprays the hot water at the dishes.  It then pumps the water out.</a:t>
            </a:r>
          </a:p>
          <a:p>
            <a:pPr marL="0" indent="0">
              <a:buNone/>
            </a:pPr>
            <a:r>
              <a:rPr lang="en-GB" dirty="0"/>
              <a:t>a) Describe how energy is usefully used in the machine.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Electricity =&gt; heat and KE, a spray of hot water.  Electrical energy =&gt; KE as the water is pumped out.</a:t>
            </a:r>
          </a:p>
          <a:p>
            <a:pPr marL="0" indent="0">
              <a:buNone/>
            </a:pPr>
            <a:r>
              <a:rPr lang="en-GB" dirty="0"/>
              <a:t>b)  Describe how energy is wasted by the machine.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 dishwasher itself gets hot, and also unwanted sound is created and wasted as part of the washing process.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4.  A laptop battery stores energy with an efficiency of 80% when it is recharged from a low-voltage power supply.  When it is connected to the laptop, it transfers energy to the laptop with an efficiency of 60%.</a:t>
            </a:r>
          </a:p>
          <a:p>
            <a:pPr marL="0" indent="0">
              <a:buNone/>
            </a:pPr>
            <a:r>
              <a:rPr lang="en-GB" dirty="0"/>
              <a:t>a)  Calculate the overall efficiency of the laptop battery.</a:t>
            </a:r>
          </a:p>
          <a:p>
            <a:pPr marL="0" indent="0">
              <a:buNone/>
            </a:pPr>
            <a:r>
              <a:rPr lang="en-GB" dirty="0"/>
              <a:t>b)  Calculate the overall percentage of the energy wasted.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Say 100J is provided to the low-voltage supply. 80J of that is stored by the battery charger, and 60%, so 0.60 x 80J =&gt; laptop =&gt; 48J, so: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a) laptop battery % efficiency is: 100J in, 48J useful out = 48%.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b) Overall percentage wasted must be 52%.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6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DC7307A-3F49-4607-BFF7-B88B3411CB14}"/>
</file>

<file path=customXml/itemProps2.xml><?xml version="1.0" encoding="utf-8"?>
<ds:datastoreItem xmlns:ds="http://schemas.openxmlformats.org/officeDocument/2006/customXml" ds:itemID="{B6B34E47-EDCF-4FB9-97A0-A8E2C2AF7AAF}"/>
</file>

<file path=customXml/itemProps3.xml><?xml version="1.0" encoding="utf-8"?>
<ds:datastoreItem xmlns:ds="http://schemas.openxmlformats.org/officeDocument/2006/customXml" ds:itemID="{57F2491D-570B-49D2-99D4-164513DFDC0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2294</TotalTime>
  <Words>800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Office Theme</vt:lpstr>
      <vt:lpstr>P1.8  Electrical appliances</vt:lpstr>
      <vt:lpstr>P1.8  Electrical appliances</vt:lpstr>
      <vt:lpstr>P1.8  Electrical appliances</vt:lpstr>
      <vt:lpstr>P1.8  Electrical appliances</vt:lpstr>
      <vt:lpstr>P1.8  Electrical appliances</vt:lpstr>
      <vt:lpstr>P1.8  Electrical appliances (answers)</vt:lpstr>
      <vt:lpstr>P1.8  Electrical appliances (answers)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Physics for GCSE Combined Science…problems solved to cover ‘getting to know you’ start</dc:title>
  <dc:creator>Peter Walker</dc:creator>
  <cp:lastModifiedBy>Peter Walker</cp:lastModifiedBy>
  <cp:revision>92</cp:revision>
  <dcterms:created xsi:type="dcterms:W3CDTF">2016-09-29T19:06:02Z</dcterms:created>
  <dcterms:modified xsi:type="dcterms:W3CDTF">2020-10-17T16:59:54Z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