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5" r:id="rId5"/>
    <p:sldId id="264" r:id="rId6"/>
    <p:sldId id="263" r:id="rId7"/>
    <p:sldId id="262" r:id="rId8"/>
    <p:sldId id="261" r:id="rId9"/>
    <p:sldId id="260" r:id="rId10"/>
    <p:sldId id="259" r:id="rId11"/>
    <p:sldId id="258" r:id="rId12"/>
    <p:sldId id="25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EC0318-3CB0-002E-5D19-32A9CB25567F}" v="70" dt="2020-04-30T12:55:47.044"/>
    <p1510:client id="{34972CA1-71A9-87A5-F5E5-657F9CF25C6F}" v="43" dt="2020-04-30T12:54:32.1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Hardy" userId="S::hsgr@highdown.reading.sch.uk::6b4c1c58-1677-406e-8469-3af93b8470a4" providerId="AD" clId="Web-{0AEC0318-3CB0-002E-5D19-32A9CB25567F}"/>
    <pc:docChg chg="addSld delSld modSld">
      <pc:chgData name="S Hardy" userId="S::hsgr@highdown.reading.sch.uk::6b4c1c58-1677-406e-8469-3af93b8470a4" providerId="AD" clId="Web-{0AEC0318-3CB0-002E-5D19-32A9CB25567F}" dt="2020-04-30T12:55:46.388" v="68" actId="20577"/>
      <pc:docMkLst>
        <pc:docMk/>
      </pc:docMkLst>
      <pc:sldChg chg="del">
        <pc:chgData name="S Hardy" userId="S::hsgr@highdown.reading.sch.uk::6b4c1c58-1677-406e-8469-3af93b8470a4" providerId="AD" clId="Web-{0AEC0318-3CB0-002E-5D19-32A9CB25567F}" dt="2020-04-30T12:55:18.402" v="9"/>
        <pc:sldMkLst>
          <pc:docMk/>
          <pc:sldMk cId="109857222" sldId="256"/>
        </pc:sldMkLst>
      </pc:sldChg>
      <pc:sldChg chg="addSp modSp add">
        <pc:chgData name="S Hardy" userId="S::hsgr@highdown.reading.sch.uk::6b4c1c58-1677-406e-8469-3af93b8470a4" providerId="AD" clId="Web-{0AEC0318-3CB0-002E-5D19-32A9CB25567F}" dt="2020-04-30T12:55:45.513" v="66" actId="20577"/>
        <pc:sldMkLst>
          <pc:docMk/>
          <pc:sldMk cId="3376315040" sldId="257"/>
        </pc:sldMkLst>
        <pc:spChg chg="add mod">
          <ac:chgData name="S Hardy" userId="S::hsgr@highdown.reading.sch.uk::6b4c1c58-1677-406e-8469-3af93b8470a4" providerId="AD" clId="Web-{0AEC0318-3CB0-002E-5D19-32A9CB25567F}" dt="2020-04-30T12:55:45.513" v="66" actId="20577"/>
          <ac:spMkLst>
            <pc:docMk/>
            <pc:sldMk cId="3376315040" sldId="257"/>
            <ac:spMk id="3" creationId="{E3366C2F-F8EA-4353-9D32-13D9DE5E8A45}"/>
          </ac:spMkLst>
        </pc:spChg>
      </pc:sldChg>
      <pc:sldChg chg="add">
        <pc:chgData name="S Hardy" userId="S::hsgr@highdown.reading.sch.uk::6b4c1c58-1677-406e-8469-3af93b8470a4" providerId="AD" clId="Web-{0AEC0318-3CB0-002E-5D19-32A9CB25567F}" dt="2020-04-30T12:55:09.667" v="1"/>
        <pc:sldMkLst>
          <pc:docMk/>
          <pc:sldMk cId="388928123" sldId="258"/>
        </pc:sldMkLst>
      </pc:sldChg>
      <pc:sldChg chg="add">
        <pc:chgData name="S Hardy" userId="S::hsgr@highdown.reading.sch.uk::6b4c1c58-1677-406e-8469-3af93b8470a4" providerId="AD" clId="Web-{0AEC0318-3CB0-002E-5D19-32A9CB25567F}" dt="2020-04-30T12:55:09.776" v="2"/>
        <pc:sldMkLst>
          <pc:docMk/>
          <pc:sldMk cId="1533004151" sldId="259"/>
        </pc:sldMkLst>
      </pc:sldChg>
      <pc:sldChg chg="add">
        <pc:chgData name="S Hardy" userId="S::hsgr@highdown.reading.sch.uk::6b4c1c58-1677-406e-8469-3af93b8470a4" providerId="AD" clId="Web-{0AEC0318-3CB0-002E-5D19-32A9CB25567F}" dt="2020-04-30T12:55:09.870" v="3"/>
        <pc:sldMkLst>
          <pc:docMk/>
          <pc:sldMk cId="1713530986" sldId="260"/>
        </pc:sldMkLst>
      </pc:sldChg>
      <pc:sldChg chg="add">
        <pc:chgData name="S Hardy" userId="S::hsgr@highdown.reading.sch.uk::6b4c1c58-1677-406e-8469-3af93b8470a4" providerId="AD" clId="Web-{0AEC0318-3CB0-002E-5D19-32A9CB25567F}" dt="2020-04-30T12:55:09.917" v="4"/>
        <pc:sldMkLst>
          <pc:docMk/>
          <pc:sldMk cId="2900687730" sldId="261"/>
        </pc:sldMkLst>
      </pc:sldChg>
      <pc:sldChg chg="add">
        <pc:chgData name="S Hardy" userId="S::hsgr@highdown.reading.sch.uk::6b4c1c58-1677-406e-8469-3af93b8470a4" providerId="AD" clId="Web-{0AEC0318-3CB0-002E-5D19-32A9CB25567F}" dt="2020-04-30T12:55:10.042" v="5"/>
        <pc:sldMkLst>
          <pc:docMk/>
          <pc:sldMk cId="2124108314" sldId="262"/>
        </pc:sldMkLst>
      </pc:sldChg>
      <pc:sldChg chg="add">
        <pc:chgData name="S Hardy" userId="S::hsgr@highdown.reading.sch.uk::6b4c1c58-1677-406e-8469-3af93b8470a4" providerId="AD" clId="Web-{0AEC0318-3CB0-002E-5D19-32A9CB25567F}" dt="2020-04-30T12:55:10.151" v="6"/>
        <pc:sldMkLst>
          <pc:docMk/>
          <pc:sldMk cId="2587762293" sldId="263"/>
        </pc:sldMkLst>
      </pc:sldChg>
      <pc:sldChg chg="add">
        <pc:chgData name="S Hardy" userId="S::hsgr@highdown.reading.sch.uk::6b4c1c58-1677-406e-8469-3af93b8470a4" providerId="AD" clId="Web-{0AEC0318-3CB0-002E-5D19-32A9CB25567F}" dt="2020-04-30T12:55:10.198" v="7"/>
        <pc:sldMkLst>
          <pc:docMk/>
          <pc:sldMk cId="1181769183" sldId="264"/>
        </pc:sldMkLst>
      </pc:sldChg>
      <pc:sldChg chg="add">
        <pc:chgData name="S Hardy" userId="S::hsgr@highdown.reading.sch.uk::6b4c1c58-1677-406e-8469-3af93b8470a4" providerId="AD" clId="Web-{0AEC0318-3CB0-002E-5D19-32A9CB25567F}" dt="2020-04-30T12:55:10.276" v="8"/>
        <pc:sldMkLst>
          <pc:docMk/>
          <pc:sldMk cId="4238913219" sldId="265"/>
        </pc:sldMkLst>
      </pc:sldChg>
    </pc:docChg>
  </pc:docChgLst>
  <pc:docChgLst>
    <pc:chgData name="S Hardy" userId="S::hsgr@highdown.reading.sch.uk::6b4c1c58-1677-406e-8469-3af93b8470a4" providerId="AD" clId="Web-{34972CA1-71A9-87A5-F5E5-657F9CF25C6F}"/>
    <pc:docChg chg="modSld">
      <pc:chgData name="S Hardy" userId="S::hsgr@highdown.reading.sch.uk::6b4c1c58-1677-406e-8469-3af93b8470a4" providerId="AD" clId="Web-{34972CA1-71A9-87A5-F5E5-657F9CF25C6F}" dt="2020-04-30T12:54:32.105" v="42" actId="20577"/>
      <pc:docMkLst>
        <pc:docMk/>
      </pc:docMkLst>
      <pc:sldChg chg="modSp">
        <pc:chgData name="S Hardy" userId="S::hsgr@highdown.reading.sch.uk::6b4c1c58-1677-406e-8469-3af93b8470a4" providerId="AD" clId="Web-{34972CA1-71A9-87A5-F5E5-657F9CF25C6F}" dt="2020-04-30T12:54:32.105" v="41" actId="20577"/>
        <pc:sldMkLst>
          <pc:docMk/>
          <pc:sldMk cId="109857222" sldId="256"/>
        </pc:sldMkLst>
        <pc:spChg chg="mod">
          <ac:chgData name="S Hardy" userId="S::hsgr@highdown.reading.sch.uk::6b4c1c58-1677-406e-8469-3af93b8470a4" providerId="AD" clId="Web-{34972CA1-71A9-87A5-F5E5-657F9CF25C6F}" dt="2020-04-30T12:54:32.105" v="41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XiVGEEPQ6c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5400" b="1" dirty="0"/>
              <a:t>Title: The Structure of the Earth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Blue Eye Circular - vector Clip Ar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827" y="3554091"/>
            <a:ext cx="2050707" cy="2050707"/>
          </a:xfrm>
          <a:prstGeom prst="rect">
            <a:avLst/>
          </a:prstGeom>
        </p:spPr>
      </p:pic>
      <p:pic>
        <p:nvPicPr>
          <p:cNvPr id="6" name="Picture 5" descr="ma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6014" y="3566343"/>
            <a:ext cx="2842688" cy="2132017"/>
          </a:xfrm>
          <a:prstGeom prst="rect">
            <a:avLst/>
          </a:prstGeom>
          <a:noFill/>
        </p:spPr>
      </p:pic>
      <p:pic>
        <p:nvPicPr>
          <p:cNvPr id="7" name="Picture 9" descr="half-an-app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9428" y="3438185"/>
            <a:ext cx="2424599" cy="2424599"/>
          </a:xfrm>
          <a:prstGeom prst="rect">
            <a:avLst/>
          </a:prstGeom>
          <a:noFill/>
        </p:spPr>
      </p:pic>
      <p:sp>
        <p:nvSpPr>
          <p:cNvPr id="8" name="Rounded Rectangle 7"/>
          <p:cNvSpPr/>
          <p:nvPr/>
        </p:nvSpPr>
        <p:spPr>
          <a:xfrm>
            <a:off x="1481828" y="1799171"/>
            <a:ext cx="9155576" cy="1216497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Which one of these is most like the structure of the Earth? </a:t>
            </a:r>
            <a:r>
              <a:rPr lang="en-GB" sz="3200" b="1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Explain</a:t>
            </a:r>
            <a:r>
              <a:rPr lang="en-GB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your answer</a:t>
            </a:r>
          </a:p>
        </p:txBody>
      </p:sp>
    </p:spTree>
    <p:extLst>
      <p:ext uri="{BB962C8B-B14F-4D97-AF65-F5344CB8AC3E}">
        <p14:creationId xmlns:p14="http://schemas.microsoft.com/office/powerpoint/2010/main" val="4238913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5400" b="1" dirty="0"/>
              <a:t>The Structure of the Earth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sz="3600" dirty="0"/>
              <a:t>Identify each layer of the Earth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sz="3600" dirty="0"/>
              <a:t>Describe each layer of the Earth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sz="3600" dirty="0"/>
              <a:t>State what a mineral is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sz="3600" dirty="0"/>
              <a:t>Compare the elements that make up the Earth’s crust</a:t>
            </a:r>
          </a:p>
        </p:txBody>
      </p:sp>
    </p:spTree>
    <p:extLst>
      <p:ext uri="{BB962C8B-B14F-4D97-AF65-F5344CB8AC3E}">
        <p14:creationId xmlns:p14="http://schemas.microsoft.com/office/powerpoint/2010/main" val="1181769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tec_00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4711"/>
          <a:stretch/>
        </p:blipFill>
        <p:spPr bwMode="auto">
          <a:xfrm>
            <a:off x="132676" y="2957424"/>
            <a:ext cx="3933977" cy="32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9364717" y="819807"/>
            <a:ext cx="1040524" cy="3153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9243848" y="1464549"/>
            <a:ext cx="1040524" cy="3153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844455" y="2109290"/>
            <a:ext cx="1371600" cy="3396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844454" y="2754032"/>
            <a:ext cx="1340069" cy="3675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586439" y="2559309"/>
            <a:ext cx="7183840" cy="405697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/>
              <a:t>3. Next to each label, match the correct statement to describe the layer. </a:t>
            </a:r>
            <a:r>
              <a:rPr lang="en-US" sz="2400" i="1" dirty="0"/>
              <a:t>CHALLENGE: Write your own descriptions.</a:t>
            </a:r>
          </a:p>
          <a:p>
            <a:endParaRPr lang="en-US" sz="2400" dirty="0"/>
          </a:p>
          <a:p>
            <a:r>
              <a:rPr lang="en-US" sz="2400" dirty="0"/>
              <a:t>a. This layer is mainly solid iron and nickel.</a:t>
            </a:r>
          </a:p>
          <a:p>
            <a:r>
              <a:rPr lang="en-US" sz="2400" dirty="0"/>
              <a:t>b. This layer is mostly solid rock, but can flow. Very slowly, hotter rock rises and cooler rock sinks. </a:t>
            </a:r>
          </a:p>
          <a:p>
            <a:r>
              <a:rPr lang="en-US" sz="2400" dirty="0"/>
              <a:t>c. This is a rocky layer that can be between 8 and 40km deep.</a:t>
            </a:r>
          </a:p>
          <a:p>
            <a:r>
              <a:rPr lang="en-US" sz="2400" dirty="0"/>
              <a:t>d. his layer is mainly liquid iron and nickel.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90709" y="412112"/>
            <a:ext cx="4263422" cy="6223134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sz="2400" dirty="0"/>
              <a:t>Watch the video and sketch this diagram</a:t>
            </a:r>
          </a:p>
          <a:p>
            <a:pPr marL="342900" indent="-342900">
              <a:buAutoNum type="arabicPeriod"/>
            </a:pPr>
            <a:endParaRPr lang="en-US" sz="2400" dirty="0"/>
          </a:p>
          <a:p>
            <a:r>
              <a:rPr lang="en-US" sz="2400" dirty="0">
                <a:hlinkClick r:id="rId3"/>
              </a:rPr>
              <a:t>https://www.youtube.com/watch?v=eXiVGEEPQ6c</a:t>
            </a:r>
            <a:r>
              <a:rPr lang="en-US" sz="2400" dirty="0"/>
              <a:t> 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pPr marL="342900" indent="-342900">
              <a:buAutoNum type="arabicPeriod"/>
            </a:pP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4587210" y="392416"/>
            <a:ext cx="7220977" cy="195835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/>
              <a:t>2. Label the diagram using these key words:</a:t>
            </a:r>
          </a:p>
          <a:p>
            <a:r>
              <a:rPr lang="en-US" sz="2400" dirty="0"/>
              <a:t>	Outer core</a:t>
            </a:r>
          </a:p>
          <a:p>
            <a:r>
              <a:rPr lang="en-US" sz="2400" dirty="0"/>
              <a:t>	Crust</a:t>
            </a:r>
          </a:p>
          <a:p>
            <a:r>
              <a:rPr lang="en-US" sz="2400" dirty="0"/>
              <a:t>	Inner core</a:t>
            </a:r>
          </a:p>
          <a:p>
            <a:r>
              <a:rPr lang="en-US" sz="2400" dirty="0"/>
              <a:t>	Mantle</a:t>
            </a:r>
          </a:p>
        </p:txBody>
      </p:sp>
    </p:spTree>
    <p:extLst>
      <p:ext uri="{BB962C8B-B14F-4D97-AF65-F5344CB8AC3E}">
        <p14:creationId xmlns:p14="http://schemas.microsoft.com/office/powerpoint/2010/main" val="258776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tec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08092" cy="6682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377209" y="497988"/>
            <a:ext cx="124143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C</a:t>
            </a:r>
          </a:p>
          <a:p>
            <a:r>
              <a:rPr lang="en-US" sz="4000" dirty="0"/>
              <a:t>B</a:t>
            </a:r>
          </a:p>
          <a:p>
            <a:r>
              <a:rPr lang="en-US" sz="4000" dirty="0"/>
              <a:t>D</a:t>
            </a:r>
          </a:p>
          <a:p>
            <a:r>
              <a:rPr lang="en-US" sz="4000" dirty="0"/>
              <a:t>A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124108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5400" b="1" dirty="0"/>
              <a:t>The Structure of the Earth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>
                <a:solidFill>
                  <a:srgbClr val="008000"/>
                </a:solidFill>
              </a:rPr>
              <a:t>Identify each layer of the Earth</a:t>
            </a:r>
          </a:p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>
                <a:solidFill>
                  <a:srgbClr val="008000"/>
                </a:solidFill>
              </a:rPr>
              <a:t>Describe each layer of the Earth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3600" dirty="0"/>
              <a:t>3. State what a mineral is</a:t>
            </a:r>
            <a:endParaRPr lang="en-GB" sz="3600" b="1" dirty="0">
              <a:solidFill>
                <a:srgbClr val="008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3600" dirty="0"/>
              <a:t>4. Compare the elements that make up the Earth’s crust</a:t>
            </a:r>
          </a:p>
        </p:txBody>
      </p:sp>
    </p:spTree>
    <p:extLst>
      <p:ext uri="{BB962C8B-B14F-4D97-AF65-F5344CB8AC3E}">
        <p14:creationId xmlns:p14="http://schemas.microsoft.com/office/powerpoint/2010/main" val="2900687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7075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rgbClr val="008000"/>
                </a:solidFill>
              </a:rPr>
              <a:t>Read this information and write your own definition of a mineral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4699" y="1092200"/>
            <a:ext cx="7920545" cy="576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30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85" t="23420" r="14709" b="29785"/>
          <a:stretch/>
        </p:blipFill>
        <p:spPr>
          <a:xfrm>
            <a:off x="265471" y="471948"/>
            <a:ext cx="7944609" cy="5840361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5791200" y="1219200"/>
            <a:ext cx="6154995" cy="31496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Using this information, write 3 questions about the composition of the Earth’s crust</a:t>
            </a:r>
          </a:p>
          <a:p>
            <a:pPr marL="514350" indent="-514350"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Ask somebody in your house to look at the information and answer the questions (If nobody is available answer them yourself)</a:t>
            </a:r>
          </a:p>
          <a:p>
            <a:pPr marL="514350" indent="-514350"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Mark their answers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49448" y="4607231"/>
            <a:ext cx="3737751" cy="2035277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</a:rPr>
              <a:t>Example</a:t>
            </a:r>
          </a:p>
          <a:p>
            <a:r>
              <a:rPr lang="en-GB" sz="2400" b="1" dirty="0">
                <a:solidFill>
                  <a:schemeClr val="tx1"/>
                </a:solidFill>
              </a:rPr>
              <a:t>Q: What is the most common element in the Earth’s crust?</a:t>
            </a:r>
          </a:p>
          <a:p>
            <a:r>
              <a:rPr lang="en-GB" sz="2400" b="1" dirty="0">
                <a:solidFill>
                  <a:schemeClr val="tx1"/>
                </a:solidFill>
              </a:rPr>
              <a:t>A: Oxygen</a:t>
            </a:r>
          </a:p>
        </p:txBody>
      </p:sp>
    </p:spTree>
    <p:extLst>
      <p:ext uri="{BB962C8B-B14F-4D97-AF65-F5344CB8AC3E}">
        <p14:creationId xmlns:p14="http://schemas.microsoft.com/office/powerpoint/2010/main" val="1533004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5400" b="1" dirty="0"/>
              <a:t>The Structure of the Earth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>
                <a:solidFill>
                  <a:srgbClr val="008000"/>
                </a:solidFill>
              </a:rPr>
              <a:t>Identify each layer of the Earth</a:t>
            </a:r>
          </a:p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>
                <a:solidFill>
                  <a:srgbClr val="008000"/>
                </a:solidFill>
              </a:rPr>
              <a:t>Describe each layer of the Earth</a:t>
            </a:r>
          </a:p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>
                <a:solidFill>
                  <a:srgbClr val="008000"/>
                </a:solidFill>
              </a:rPr>
              <a:t>State what a mineral is</a:t>
            </a:r>
          </a:p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>
                <a:solidFill>
                  <a:srgbClr val="008000"/>
                </a:solidFill>
              </a:rPr>
              <a:t>Compare the elements that make up the Earth’s crust</a:t>
            </a:r>
          </a:p>
        </p:txBody>
      </p:sp>
    </p:spTree>
    <p:extLst>
      <p:ext uri="{BB962C8B-B14F-4D97-AF65-F5344CB8AC3E}">
        <p14:creationId xmlns:p14="http://schemas.microsoft.com/office/powerpoint/2010/main" val="388928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A2D6F-7002-49D8-B99C-FE27E6A63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cs typeface="Calibri Light"/>
              </a:rPr>
              <a:t>Write down 3 things you know now about the Earth’s structure you didn't before this lesson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366C2F-F8EA-4353-9D32-13D9DE5E8A45}"/>
              </a:ext>
            </a:extLst>
          </p:cNvPr>
          <p:cNvSpPr txBox="1"/>
          <p:nvPr/>
        </p:nvSpPr>
        <p:spPr>
          <a:xfrm>
            <a:off x="4724400" y="3200399"/>
            <a:ext cx="274319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Now take a picture of your lovely work and submit it on SMHW!</a:t>
            </a:r>
          </a:p>
        </p:txBody>
      </p:sp>
    </p:spTree>
    <p:extLst>
      <p:ext uri="{BB962C8B-B14F-4D97-AF65-F5344CB8AC3E}">
        <p14:creationId xmlns:p14="http://schemas.microsoft.com/office/powerpoint/2010/main" val="3376315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526794D-150E-43B8-AC7B-6A27DD48970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A8AE532-8C03-4A4B-B173-BD2D9BDF0D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23B1B0-0117-4C3C-B987-F69B1EDDAC74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Title: The Structure of the Earth</vt:lpstr>
      <vt:lpstr>The Structure of the Earth</vt:lpstr>
      <vt:lpstr>PowerPoint Presentation</vt:lpstr>
      <vt:lpstr>PowerPoint Presentation</vt:lpstr>
      <vt:lpstr>The Structure of the Earth</vt:lpstr>
      <vt:lpstr>Read this information and write your own definition of a mineral</vt:lpstr>
      <vt:lpstr>PowerPoint Presentation</vt:lpstr>
      <vt:lpstr>The Structure of the Earth</vt:lpstr>
      <vt:lpstr>Write down 3 things you know now about the Earth’s structure you didn't before this lesson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11</cp:revision>
  <dcterms:created xsi:type="dcterms:W3CDTF">2020-04-30T12:54:06Z</dcterms:created>
  <dcterms:modified xsi:type="dcterms:W3CDTF">2020-04-30T12:55:49Z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1689600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</Properties>
</file>