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67" r:id="rId6"/>
    <p:sldId id="269" r:id="rId7"/>
    <p:sldId id="272" r:id="rId8"/>
    <p:sldId id="259" r:id="rId9"/>
    <p:sldId id="273" r:id="rId10"/>
    <p:sldId id="266" r:id="rId11"/>
    <p:sldId id="264" r:id="rId12"/>
    <p:sldId id="262" r:id="rId13"/>
    <p:sldId id="274"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AEFF7"/>
    <a:srgbClr val="D2DEE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D757965-1DDE-40CB-A121-8FECE86C2C6F}" v="9" dt="2020-10-28T20:22:00.37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86" d="100"/>
          <a:sy n="86" d="100"/>
        </p:scale>
        <p:origin x="562"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20"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slide" Target="slides/slide6.xml"/><Relationship Id="rId19"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n" userId="9fabe28d-fb24-45a4-b58a-c32a4fdfb382" providerId="ADAL" clId="{BD757965-1DDE-40CB-A121-8FECE86C2C6F}"/>
    <pc:docChg chg="undo custSel addSld delSld modSld">
      <pc:chgData name="Jan" userId="9fabe28d-fb24-45a4-b58a-c32a4fdfb382" providerId="ADAL" clId="{BD757965-1DDE-40CB-A121-8FECE86C2C6F}" dt="2020-10-28T20:24:52.103" v="1022" actId="2696"/>
      <pc:docMkLst>
        <pc:docMk/>
      </pc:docMkLst>
      <pc:sldChg chg="addSp modSp">
        <pc:chgData name="Jan" userId="9fabe28d-fb24-45a4-b58a-c32a4fdfb382" providerId="ADAL" clId="{BD757965-1DDE-40CB-A121-8FECE86C2C6F}" dt="2020-10-28T20:22:33.670" v="1021" actId="20577"/>
        <pc:sldMkLst>
          <pc:docMk/>
          <pc:sldMk cId="2262441343" sldId="256"/>
        </pc:sldMkLst>
        <pc:spChg chg="mod">
          <ac:chgData name="Jan" userId="9fabe28d-fb24-45a4-b58a-c32a4fdfb382" providerId="ADAL" clId="{BD757965-1DDE-40CB-A121-8FECE86C2C6F}" dt="2020-10-28T20:22:33.670" v="1021" actId="20577"/>
          <ac:spMkLst>
            <pc:docMk/>
            <pc:sldMk cId="2262441343" sldId="256"/>
            <ac:spMk id="2" creationId="{00000000-0000-0000-0000-000000000000}"/>
          </ac:spMkLst>
        </pc:spChg>
        <pc:spChg chg="add mod">
          <ac:chgData name="Jan" userId="9fabe28d-fb24-45a4-b58a-c32a4fdfb382" providerId="ADAL" clId="{BD757965-1DDE-40CB-A121-8FECE86C2C6F}" dt="2020-10-28T19:59:40.272" v="269" actId="255"/>
          <ac:spMkLst>
            <pc:docMk/>
            <pc:sldMk cId="2262441343" sldId="256"/>
            <ac:spMk id="3" creationId="{8956DC05-E05C-436C-B0E1-FE05C22669A4}"/>
          </ac:spMkLst>
        </pc:spChg>
      </pc:sldChg>
      <pc:sldChg chg="modSp">
        <pc:chgData name="Jan" userId="9fabe28d-fb24-45a4-b58a-c32a4fdfb382" providerId="ADAL" clId="{BD757965-1DDE-40CB-A121-8FECE86C2C6F}" dt="2020-10-28T20:20:34.409" v="998" actId="14100"/>
        <pc:sldMkLst>
          <pc:docMk/>
          <pc:sldMk cId="3549886633" sldId="262"/>
        </pc:sldMkLst>
        <pc:spChg chg="mod">
          <ac:chgData name="Jan" userId="9fabe28d-fb24-45a4-b58a-c32a4fdfb382" providerId="ADAL" clId="{BD757965-1DDE-40CB-A121-8FECE86C2C6F}" dt="2020-10-28T20:20:31.121" v="997" actId="27636"/>
          <ac:spMkLst>
            <pc:docMk/>
            <pc:sldMk cId="3549886633" sldId="262"/>
            <ac:spMk id="2" creationId="{00000000-0000-0000-0000-000000000000}"/>
          </ac:spMkLst>
        </pc:spChg>
        <pc:spChg chg="mod">
          <ac:chgData name="Jan" userId="9fabe28d-fb24-45a4-b58a-c32a4fdfb382" providerId="ADAL" clId="{BD757965-1DDE-40CB-A121-8FECE86C2C6F}" dt="2020-10-28T20:20:34.409" v="998" actId="14100"/>
          <ac:spMkLst>
            <pc:docMk/>
            <pc:sldMk cId="3549886633" sldId="262"/>
            <ac:spMk id="3" creationId="{00000000-0000-0000-0000-000000000000}"/>
          </ac:spMkLst>
        </pc:spChg>
      </pc:sldChg>
      <pc:sldChg chg="modSp">
        <pc:chgData name="Jan" userId="9fabe28d-fb24-45a4-b58a-c32a4fdfb382" providerId="ADAL" clId="{BD757965-1DDE-40CB-A121-8FECE86C2C6F}" dt="2020-10-28T20:03:23.658" v="324" actId="20577"/>
        <pc:sldMkLst>
          <pc:docMk/>
          <pc:sldMk cId="2190557499" sldId="267"/>
        </pc:sldMkLst>
        <pc:spChg chg="mod">
          <ac:chgData name="Jan" userId="9fabe28d-fb24-45a4-b58a-c32a4fdfb382" providerId="ADAL" clId="{BD757965-1DDE-40CB-A121-8FECE86C2C6F}" dt="2020-10-28T20:00:24.719" v="304" actId="20577"/>
          <ac:spMkLst>
            <pc:docMk/>
            <pc:sldMk cId="2190557499" sldId="267"/>
            <ac:spMk id="2" creationId="{00000000-0000-0000-0000-000000000000}"/>
          </ac:spMkLst>
        </pc:spChg>
        <pc:spChg chg="mod">
          <ac:chgData name="Jan" userId="9fabe28d-fb24-45a4-b58a-c32a4fdfb382" providerId="ADAL" clId="{BD757965-1DDE-40CB-A121-8FECE86C2C6F}" dt="2020-10-28T20:03:23.658" v="324" actId="20577"/>
          <ac:spMkLst>
            <pc:docMk/>
            <pc:sldMk cId="2190557499" sldId="267"/>
            <ac:spMk id="3" creationId="{00000000-0000-0000-0000-000000000000}"/>
          </ac:spMkLst>
        </pc:spChg>
      </pc:sldChg>
      <pc:sldChg chg="del">
        <pc:chgData name="Jan" userId="9fabe28d-fb24-45a4-b58a-c32a4fdfb382" providerId="ADAL" clId="{BD757965-1DDE-40CB-A121-8FECE86C2C6F}" dt="2020-10-28T20:22:16.113" v="1018" actId="2696"/>
        <pc:sldMkLst>
          <pc:docMk/>
          <pc:sldMk cId="1163882556" sldId="270"/>
        </pc:sldMkLst>
      </pc:sldChg>
      <pc:sldChg chg="del">
        <pc:chgData name="Jan" userId="9fabe28d-fb24-45a4-b58a-c32a4fdfb382" providerId="ADAL" clId="{BD757965-1DDE-40CB-A121-8FECE86C2C6F}" dt="2020-10-28T20:24:52.103" v="1022" actId="2696"/>
        <pc:sldMkLst>
          <pc:docMk/>
          <pc:sldMk cId="3504251044" sldId="271"/>
        </pc:sldMkLst>
      </pc:sldChg>
      <pc:sldChg chg="modSp add">
        <pc:chgData name="Jan" userId="9fabe28d-fb24-45a4-b58a-c32a4fdfb382" providerId="ADAL" clId="{BD757965-1DDE-40CB-A121-8FECE86C2C6F}" dt="2020-10-28T20:18:14.274" v="900" actId="20577"/>
        <pc:sldMkLst>
          <pc:docMk/>
          <pc:sldMk cId="1881285086" sldId="273"/>
        </pc:sldMkLst>
        <pc:spChg chg="mod">
          <ac:chgData name="Jan" userId="9fabe28d-fb24-45a4-b58a-c32a4fdfb382" providerId="ADAL" clId="{BD757965-1DDE-40CB-A121-8FECE86C2C6F}" dt="2020-10-28T20:13:34.083" v="462" actId="20577"/>
          <ac:spMkLst>
            <pc:docMk/>
            <pc:sldMk cId="1881285086" sldId="273"/>
            <ac:spMk id="2" creationId="{E900A59D-3757-432B-82F0-067EF3D41B5C}"/>
          </ac:spMkLst>
        </pc:spChg>
        <pc:spChg chg="mod">
          <ac:chgData name="Jan" userId="9fabe28d-fb24-45a4-b58a-c32a4fdfb382" providerId="ADAL" clId="{BD757965-1DDE-40CB-A121-8FECE86C2C6F}" dt="2020-10-28T20:18:14.274" v="900" actId="20577"/>
          <ac:spMkLst>
            <pc:docMk/>
            <pc:sldMk cId="1881285086" sldId="273"/>
            <ac:spMk id="3" creationId="{828ABF86-6BC1-41E3-AA70-7025D32D42BC}"/>
          </ac:spMkLst>
        </pc:spChg>
      </pc:sldChg>
      <pc:sldChg chg="modSp add">
        <pc:chgData name="Jan" userId="9fabe28d-fb24-45a4-b58a-c32a4fdfb382" providerId="ADAL" clId="{BD757965-1DDE-40CB-A121-8FECE86C2C6F}" dt="2020-10-28T20:22:00.371" v="1017" actId="207"/>
        <pc:sldMkLst>
          <pc:docMk/>
          <pc:sldMk cId="2400379979" sldId="274"/>
        </pc:sldMkLst>
        <pc:spChg chg="mod">
          <ac:chgData name="Jan" userId="9fabe28d-fb24-45a4-b58a-c32a4fdfb382" providerId="ADAL" clId="{BD757965-1DDE-40CB-A121-8FECE86C2C6F}" dt="2020-10-28T20:22:00.371" v="1017" actId="207"/>
          <ac:spMkLst>
            <pc:docMk/>
            <pc:sldMk cId="2400379979" sldId="274"/>
            <ac:spMk id="3" creationId="{00000000-0000-0000-0000-00000000000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E5E8E93-ECE3-4CCA-AB8A-57C49ACD3F0A}" type="datetimeFigureOut">
              <a:rPr lang="en-GB" smtClean="0"/>
              <a:t>28/10/2020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E6048EC-623C-4FCC-ADDB-53731AF1E880}" type="slidenum">
              <a:rPr lang="en-GB" smtClean="0"/>
              <a:t>‹#›</a:t>
            </a:fld>
            <a:endParaRPr lang="en-GB"/>
          </a:p>
        </p:txBody>
      </p:sp>
    </p:spTree>
    <p:extLst>
      <p:ext uri="{BB962C8B-B14F-4D97-AF65-F5344CB8AC3E}">
        <p14:creationId xmlns:p14="http://schemas.microsoft.com/office/powerpoint/2010/main" val="27153661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E5E8E93-ECE3-4CCA-AB8A-57C49ACD3F0A}" type="datetimeFigureOut">
              <a:rPr lang="en-GB" smtClean="0"/>
              <a:t>28/10/2020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E6048EC-623C-4FCC-ADDB-53731AF1E880}" type="slidenum">
              <a:rPr lang="en-GB" smtClean="0"/>
              <a:t>‹#›</a:t>
            </a:fld>
            <a:endParaRPr lang="en-GB"/>
          </a:p>
        </p:txBody>
      </p:sp>
    </p:spTree>
    <p:extLst>
      <p:ext uri="{BB962C8B-B14F-4D97-AF65-F5344CB8AC3E}">
        <p14:creationId xmlns:p14="http://schemas.microsoft.com/office/powerpoint/2010/main" val="35310298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E5E8E93-ECE3-4CCA-AB8A-57C49ACD3F0A}" type="datetimeFigureOut">
              <a:rPr lang="en-GB" smtClean="0"/>
              <a:t>28/10/2020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E6048EC-623C-4FCC-ADDB-53731AF1E880}" type="slidenum">
              <a:rPr lang="en-GB" smtClean="0"/>
              <a:t>‹#›</a:t>
            </a:fld>
            <a:endParaRPr lang="en-GB"/>
          </a:p>
        </p:txBody>
      </p:sp>
    </p:spTree>
    <p:extLst>
      <p:ext uri="{BB962C8B-B14F-4D97-AF65-F5344CB8AC3E}">
        <p14:creationId xmlns:p14="http://schemas.microsoft.com/office/powerpoint/2010/main" val="40412436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E5E8E93-ECE3-4CCA-AB8A-57C49ACD3F0A}" type="datetimeFigureOut">
              <a:rPr lang="en-GB" smtClean="0"/>
              <a:t>28/10/2020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E6048EC-623C-4FCC-ADDB-53731AF1E880}" type="slidenum">
              <a:rPr lang="en-GB" smtClean="0"/>
              <a:t>‹#›</a:t>
            </a:fld>
            <a:endParaRPr lang="en-GB"/>
          </a:p>
        </p:txBody>
      </p:sp>
    </p:spTree>
    <p:extLst>
      <p:ext uri="{BB962C8B-B14F-4D97-AF65-F5344CB8AC3E}">
        <p14:creationId xmlns:p14="http://schemas.microsoft.com/office/powerpoint/2010/main" val="26983194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E5E8E93-ECE3-4CCA-AB8A-57C49ACD3F0A}" type="datetimeFigureOut">
              <a:rPr lang="en-GB" smtClean="0"/>
              <a:t>28/10/2020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E6048EC-623C-4FCC-ADDB-53731AF1E880}" type="slidenum">
              <a:rPr lang="en-GB" smtClean="0"/>
              <a:t>‹#›</a:t>
            </a:fld>
            <a:endParaRPr lang="en-GB"/>
          </a:p>
        </p:txBody>
      </p:sp>
    </p:spTree>
    <p:extLst>
      <p:ext uri="{BB962C8B-B14F-4D97-AF65-F5344CB8AC3E}">
        <p14:creationId xmlns:p14="http://schemas.microsoft.com/office/powerpoint/2010/main" val="1115473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E5E8E93-ECE3-4CCA-AB8A-57C49ACD3F0A}" type="datetimeFigureOut">
              <a:rPr lang="en-GB" smtClean="0"/>
              <a:t>28/10/2020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E6048EC-623C-4FCC-ADDB-53731AF1E880}" type="slidenum">
              <a:rPr lang="en-GB" smtClean="0"/>
              <a:t>‹#›</a:t>
            </a:fld>
            <a:endParaRPr lang="en-GB"/>
          </a:p>
        </p:txBody>
      </p:sp>
    </p:spTree>
    <p:extLst>
      <p:ext uri="{BB962C8B-B14F-4D97-AF65-F5344CB8AC3E}">
        <p14:creationId xmlns:p14="http://schemas.microsoft.com/office/powerpoint/2010/main" val="39128582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E5E8E93-ECE3-4CCA-AB8A-57C49ACD3F0A}" type="datetimeFigureOut">
              <a:rPr lang="en-GB" smtClean="0"/>
              <a:t>28/10/2020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E6048EC-623C-4FCC-ADDB-53731AF1E880}" type="slidenum">
              <a:rPr lang="en-GB" smtClean="0"/>
              <a:t>‹#›</a:t>
            </a:fld>
            <a:endParaRPr lang="en-GB"/>
          </a:p>
        </p:txBody>
      </p:sp>
    </p:spTree>
    <p:extLst>
      <p:ext uri="{BB962C8B-B14F-4D97-AF65-F5344CB8AC3E}">
        <p14:creationId xmlns:p14="http://schemas.microsoft.com/office/powerpoint/2010/main" val="26935336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E5E8E93-ECE3-4CCA-AB8A-57C49ACD3F0A}" type="datetimeFigureOut">
              <a:rPr lang="en-GB" smtClean="0"/>
              <a:t>28/10/2020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E6048EC-623C-4FCC-ADDB-53731AF1E880}" type="slidenum">
              <a:rPr lang="en-GB" smtClean="0"/>
              <a:t>‹#›</a:t>
            </a:fld>
            <a:endParaRPr lang="en-GB"/>
          </a:p>
        </p:txBody>
      </p:sp>
    </p:spTree>
    <p:extLst>
      <p:ext uri="{BB962C8B-B14F-4D97-AF65-F5344CB8AC3E}">
        <p14:creationId xmlns:p14="http://schemas.microsoft.com/office/powerpoint/2010/main" val="2752265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E5E8E93-ECE3-4CCA-AB8A-57C49ACD3F0A}" type="datetimeFigureOut">
              <a:rPr lang="en-GB" smtClean="0"/>
              <a:t>28/10/2020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E6048EC-623C-4FCC-ADDB-53731AF1E880}" type="slidenum">
              <a:rPr lang="en-GB" smtClean="0"/>
              <a:t>‹#›</a:t>
            </a:fld>
            <a:endParaRPr lang="en-GB"/>
          </a:p>
        </p:txBody>
      </p:sp>
    </p:spTree>
    <p:extLst>
      <p:ext uri="{BB962C8B-B14F-4D97-AF65-F5344CB8AC3E}">
        <p14:creationId xmlns:p14="http://schemas.microsoft.com/office/powerpoint/2010/main" val="22913803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E5E8E93-ECE3-4CCA-AB8A-57C49ACD3F0A}" type="datetimeFigureOut">
              <a:rPr lang="en-GB" smtClean="0"/>
              <a:t>28/10/2020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E6048EC-623C-4FCC-ADDB-53731AF1E880}" type="slidenum">
              <a:rPr lang="en-GB" smtClean="0"/>
              <a:t>‹#›</a:t>
            </a:fld>
            <a:endParaRPr lang="en-GB"/>
          </a:p>
        </p:txBody>
      </p:sp>
    </p:spTree>
    <p:extLst>
      <p:ext uri="{BB962C8B-B14F-4D97-AF65-F5344CB8AC3E}">
        <p14:creationId xmlns:p14="http://schemas.microsoft.com/office/powerpoint/2010/main" val="33587721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E5E8E93-ECE3-4CCA-AB8A-57C49ACD3F0A}" type="datetimeFigureOut">
              <a:rPr lang="en-GB" smtClean="0"/>
              <a:t>28/10/2020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E6048EC-623C-4FCC-ADDB-53731AF1E880}" type="slidenum">
              <a:rPr lang="en-GB" smtClean="0"/>
              <a:t>‹#›</a:t>
            </a:fld>
            <a:endParaRPr lang="en-GB"/>
          </a:p>
        </p:txBody>
      </p:sp>
    </p:spTree>
    <p:extLst>
      <p:ext uri="{BB962C8B-B14F-4D97-AF65-F5344CB8AC3E}">
        <p14:creationId xmlns:p14="http://schemas.microsoft.com/office/powerpoint/2010/main" val="5782998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E5E8E93-ECE3-4CCA-AB8A-57C49ACD3F0A}" type="datetimeFigureOut">
              <a:rPr lang="en-GB" smtClean="0"/>
              <a:t>28/10/2020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E6048EC-623C-4FCC-ADDB-53731AF1E880}" type="slidenum">
              <a:rPr lang="en-GB" smtClean="0"/>
              <a:t>‹#›</a:t>
            </a:fld>
            <a:endParaRPr lang="en-GB"/>
          </a:p>
        </p:txBody>
      </p:sp>
    </p:spTree>
    <p:extLst>
      <p:ext uri="{BB962C8B-B14F-4D97-AF65-F5344CB8AC3E}">
        <p14:creationId xmlns:p14="http://schemas.microsoft.com/office/powerpoint/2010/main" val="24937262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jpg"/><Relationship Id="rId5" Type="http://schemas.openxmlformats.org/officeDocument/2006/relationships/image" Target="../media/image4.jpg"/><Relationship Id="rId4" Type="http://schemas.openxmlformats.org/officeDocument/2006/relationships/image" Target="../media/image3.gif"/></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838534" y="1122363"/>
            <a:ext cx="8924365" cy="639202"/>
          </a:xfrm>
        </p:spPr>
        <p:txBody>
          <a:bodyPr>
            <a:normAutofit fontScale="90000"/>
          </a:bodyPr>
          <a:lstStyle/>
          <a:p>
            <a:r>
              <a:rPr lang="en-GB" b="1"/>
              <a:t>L5 Osmosis </a:t>
            </a:r>
            <a:r>
              <a:rPr lang="en-GB" b="1" dirty="0"/>
              <a:t>– required practical</a:t>
            </a:r>
            <a:endParaRPr lang="en-GB" dirty="0"/>
          </a:p>
        </p:txBody>
      </p:sp>
      <p:sp>
        <p:nvSpPr>
          <p:cNvPr id="5" name="TextBox 4"/>
          <p:cNvSpPr txBox="1"/>
          <p:nvPr/>
        </p:nvSpPr>
        <p:spPr>
          <a:xfrm>
            <a:off x="875093" y="2468088"/>
            <a:ext cx="10645252" cy="1077218"/>
          </a:xfrm>
          <a:prstGeom prst="rect">
            <a:avLst/>
          </a:prstGeom>
          <a:noFill/>
        </p:spPr>
        <p:txBody>
          <a:bodyPr wrap="square" rtlCol="0">
            <a:spAutoFit/>
          </a:bodyPr>
          <a:lstStyle/>
          <a:p>
            <a:pPr algn="ctr"/>
            <a:r>
              <a:rPr lang="en-GB" sz="3200" b="1" cap="all" dirty="0"/>
              <a:t>Investigate the effect of a range of concentrations of salt solutions on the mass of plant tissue</a:t>
            </a:r>
            <a:endParaRPr lang="en-GB" sz="3200" dirty="0"/>
          </a:p>
        </p:txBody>
      </p:sp>
      <p:sp>
        <p:nvSpPr>
          <p:cNvPr id="3" name="TextBox 2">
            <a:extLst>
              <a:ext uri="{FF2B5EF4-FFF2-40B4-BE49-F238E27FC236}">
                <a16:creationId xmlns:a16="http://schemas.microsoft.com/office/drawing/2014/main" id="{8956DC05-E05C-436C-B0E1-FE05C22669A4}"/>
              </a:ext>
            </a:extLst>
          </p:cNvPr>
          <p:cNvSpPr txBox="1"/>
          <p:nvPr/>
        </p:nvSpPr>
        <p:spPr>
          <a:xfrm>
            <a:off x="861134" y="4447713"/>
            <a:ext cx="11325793" cy="1815882"/>
          </a:xfrm>
          <a:prstGeom prst="rect">
            <a:avLst/>
          </a:prstGeom>
          <a:noFill/>
        </p:spPr>
        <p:txBody>
          <a:bodyPr wrap="none" rtlCol="0">
            <a:spAutoFit/>
          </a:bodyPr>
          <a:lstStyle/>
          <a:p>
            <a:r>
              <a:rPr lang="en-GB" sz="2800" dirty="0"/>
              <a:t>A few useful comments before moving on</a:t>
            </a:r>
          </a:p>
          <a:p>
            <a:r>
              <a:rPr lang="en-GB" sz="2800" dirty="0"/>
              <a:t>Pure water has a concentration of 0.0M  (moles per litre)</a:t>
            </a:r>
          </a:p>
          <a:p>
            <a:r>
              <a:rPr lang="en-GB" sz="2800" dirty="0"/>
              <a:t>A solution of glucose (a sugar) which is 0.1M would not have a much glucose</a:t>
            </a:r>
          </a:p>
          <a:p>
            <a:r>
              <a:rPr lang="en-GB" sz="2800" dirty="0"/>
              <a:t> dissolved in it as a solution of  0.2M</a:t>
            </a:r>
          </a:p>
        </p:txBody>
      </p:sp>
    </p:spTree>
    <p:extLst>
      <p:ext uri="{BB962C8B-B14F-4D97-AF65-F5344CB8AC3E}">
        <p14:creationId xmlns:p14="http://schemas.microsoft.com/office/powerpoint/2010/main" val="22624413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6116" y="198302"/>
            <a:ext cx="10515600" cy="967729"/>
          </a:xfrm>
        </p:spPr>
        <p:txBody>
          <a:bodyPr>
            <a:normAutofit/>
          </a:bodyPr>
          <a:lstStyle/>
          <a:p>
            <a:pPr algn="ctr"/>
            <a:r>
              <a:rPr lang="en-GB" sz="2400" b="1" cap="all" dirty="0"/>
              <a:t>Investigating the effect of a range of concentrations of salt solutions on the mass of plant (potato) tissue</a:t>
            </a:r>
            <a:endParaRPr lang="en-GB" sz="2400" dirty="0"/>
          </a:p>
        </p:txBody>
      </p:sp>
      <p:sp>
        <p:nvSpPr>
          <p:cNvPr id="5" name="Rectangle 4"/>
          <p:cNvSpPr/>
          <p:nvPr/>
        </p:nvSpPr>
        <p:spPr>
          <a:xfrm>
            <a:off x="7097087" y="1595154"/>
            <a:ext cx="5094913" cy="3734356"/>
          </a:xfrm>
          <a:prstGeom prst="rect">
            <a:avLst/>
          </a:prstGeom>
        </p:spPr>
        <p:style>
          <a:lnRef idx="1">
            <a:schemeClr val="accent4"/>
          </a:lnRef>
          <a:fillRef idx="2">
            <a:schemeClr val="accent4"/>
          </a:fillRef>
          <a:effectRef idx="1">
            <a:schemeClr val="accent4"/>
          </a:effectRef>
          <a:fontRef idx="minor">
            <a:schemeClr val="dk1"/>
          </a:fontRef>
        </p:style>
        <p:txBody>
          <a:bodyPr wrap="square" numCol="2" spcCol="0">
            <a:spAutoFit/>
          </a:bodyPr>
          <a:lstStyle/>
          <a:p>
            <a:pPr>
              <a:lnSpc>
                <a:spcPct val="150000"/>
              </a:lnSpc>
              <a:spcAft>
                <a:spcPts val="800"/>
              </a:spcAft>
            </a:pPr>
            <a:r>
              <a:rPr lang="en-GB" sz="2000" b="1" dirty="0">
                <a:effectLst/>
                <a:latin typeface="Calibri" panose="020F0502020204030204" pitchFamily="34" charset="0"/>
                <a:ea typeface="Calibri" panose="020F0502020204030204" pitchFamily="34" charset="0"/>
                <a:cs typeface="Times New Roman" panose="02020603050405020304" pitchFamily="18" charset="0"/>
              </a:rPr>
              <a:t>Equipment:</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pPr>
            <a:r>
              <a:rPr lang="en-GB" sz="2000" dirty="0"/>
              <a:t>a potato</a:t>
            </a:r>
          </a:p>
          <a:p>
            <a:pPr marL="342900" lvl="0" indent="-342900">
              <a:buFont typeface="Arial" panose="020B0604020202020204" pitchFamily="34" charset="0"/>
              <a:buChar char="•"/>
            </a:pPr>
            <a:r>
              <a:rPr lang="en-GB" sz="2000" dirty="0"/>
              <a:t>a cork borer or potato chipper/ vegetable stick cutter</a:t>
            </a:r>
          </a:p>
          <a:p>
            <a:pPr marL="342900" lvl="0" indent="-342900">
              <a:buFont typeface="Arial" panose="020B0604020202020204" pitchFamily="34" charset="0"/>
              <a:buChar char="•"/>
            </a:pPr>
            <a:r>
              <a:rPr lang="en-GB" sz="2000" dirty="0"/>
              <a:t>a 10 cm</a:t>
            </a:r>
            <a:r>
              <a:rPr lang="en-GB" sz="2000" baseline="30000" dirty="0"/>
              <a:t>3</a:t>
            </a:r>
            <a:r>
              <a:rPr lang="en-GB" sz="2000" dirty="0"/>
              <a:t> measuring cylinder </a:t>
            </a:r>
          </a:p>
          <a:p>
            <a:pPr marL="342900" lvl="0" indent="-342900">
              <a:buFont typeface="Arial" panose="020B0604020202020204" pitchFamily="34" charset="0"/>
              <a:buChar char="•"/>
            </a:pPr>
            <a:r>
              <a:rPr lang="en-GB" sz="2000" dirty="0"/>
              <a:t>labels </a:t>
            </a:r>
          </a:p>
          <a:p>
            <a:pPr marL="342900" lvl="0" indent="-342900">
              <a:buFont typeface="Arial" panose="020B0604020202020204" pitchFamily="34" charset="0"/>
              <a:buChar char="•"/>
            </a:pPr>
            <a:r>
              <a:rPr lang="en-GB" sz="2000" dirty="0"/>
              <a:t>three boiling tubes </a:t>
            </a:r>
          </a:p>
          <a:p>
            <a:pPr marL="342900" lvl="0" indent="-342900">
              <a:buFont typeface="Arial" panose="020B0604020202020204" pitchFamily="34" charset="0"/>
              <a:buChar char="•"/>
            </a:pPr>
            <a:r>
              <a:rPr lang="en-GB" sz="2000" dirty="0"/>
              <a:t>a test tube rack </a:t>
            </a:r>
          </a:p>
          <a:p>
            <a:pPr marL="342900" lvl="0" indent="-342900">
              <a:buFont typeface="Arial" panose="020B0604020202020204" pitchFamily="34" charset="0"/>
              <a:buChar char="•"/>
            </a:pPr>
            <a:r>
              <a:rPr lang="en-GB" sz="2000" dirty="0"/>
              <a:t>paper towels </a:t>
            </a:r>
          </a:p>
          <a:p>
            <a:pPr marL="342900" lvl="0" indent="-342900">
              <a:buFont typeface="Arial" panose="020B0604020202020204" pitchFamily="34" charset="0"/>
              <a:buChar char="•"/>
            </a:pPr>
            <a:r>
              <a:rPr lang="en-GB" sz="2000" dirty="0"/>
              <a:t>a sharp knife</a:t>
            </a:r>
          </a:p>
          <a:p>
            <a:pPr marL="342900" lvl="0" indent="-342900">
              <a:buFont typeface="Arial" panose="020B0604020202020204" pitchFamily="34" charset="0"/>
              <a:buChar char="•"/>
            </a:pPr>
            <a:r>
              <a:rPr lang="en-GB" sz="2000" dirty="0"/>
              <a:t>a white tile </a:t>
            </a:r>
          </a:p>
          <a:p>
            <a:pPr marL="342900" lvl="0" indent="-342900">
              <a:buFont typeface="Arial" panose="020B0604020202020204" pitchFamily="34" charset="0"/>
              <a:buChar char="•"/>
            </a:pPr>
            <a:r>
              <a:rPr lang="en-GB" sz="2000" dirty="0"/>
              <a:t>a range of salt solutions (1.0M - 0.25 M)</a:t>
            </a:r>
          </a:p>
          <a:p>
            <a:pPr marL="342900" lvl="0" indent="-342900">
              <a:buFont typeface="Arial" panose="020B0604020202020204" pitchFamily="34" charset="0"/>
              <a:buChar char="•"/>
            </a:pPr>
            <a:r>
              <a:rPr lang="en-GB" sz="2000" dirty="0"/>
              <a:t>distilled water</a:t>
            </a:r>
          </a:p>
          <a:p>
            <a:pPr marL="342900" lvl="0" indent="-342900">
              <a:buFont typeface="Arial" panose="020B0604020202020204" pitchFamily="34" charset="0"/>
              <a:buChar char="•"/>
            </a:pPr>
            <a:r>
              <a:rPr lang="en-GB" sz="2000" dirty="0"/>
              <a:t>a top-pan balance (accurate to at least 0.01 g).</a:t>
            </a:r>
          </a:p>
        </p:txBody>
      </p:sp>
      <p:sp>
        <p:nvSpPr>
          <p:cNvPr id="3" name="Rectangle 2"/>
          <p:cNvSpPr/>
          <p:nvPr/>
        </p:nvSpPr>
        <p:spPr>
          <a:xfrm>
            <a:off x="211810" y="851099"/>
            <a:ext cx="6886414" cy="5875263"/>
          </a:xfrm>
          <a:prstGeom prst="rect">
            <a:avLst/>
          </a:prstGeom>
        </p:spPr>
        <p:txBody>
          <a:bodyPr wrap="square">
            <a:spAutoFit/>
          </a:bodyPr>
          <a:lstStyle/>
          <a:p>
            <a:pPr>
              <a:lnSpc>
                <a:spcPct val="107000"/>
              </a:lnSpc>
              <a:spcAft>
                <a:spcPts val="800"/>
              </a:spcAft>
            </a:pPr>
            <a:r>
              <a:rPr lang="en-GB" sz="1600" b="1" dirty="0">
                <a:latin typeface="Calibri" panose="020F0502020204030204" pitchFamily="34" charset="0"/>
                <a:ea typeface="Calibri" panose="020F0502020204030204" pitchFamily="34" charset="0"/>
                <a:cs typeface="Times New Roman" panose="02020603050405020304" pitchFamily="18" charset="0"/>
              </a:rPr>
              <a:t>Method</a:t>
            </a:r>
            <a:r>
              <a:rPr lang="en-GB" sz="1600" dirty="0">
                <a:latin typeface="Calibri" panose="020F0502020204030204" pitchFamily="34" charset="0"/>
                <a:ea typeface="Calibri" panose="020F0502020204030204" pitchFamily="34" charset="0"/>
                <a:cs typeface="Times New Roman" panose="02020603050405020304" pitchFamily="18" charset="0"/>
              </a:rPr>
              <a:t>:</a:t>
            </a:r>
          </a:p>
          <a:p>
            <a:pPr marL="342900" lvl="0" indent="-342900">
              <a:buFont typeface="+mj-lt"/>
              <a:buAutoNum type="arabicPeriod"/>
            </a:pPr>
            <a:r>
              <a:rPr lang="en-GB" sz="1600"/>
              <a:t>cut </a:t>
            </a:r>
            <a:r>
              <a:rPr lang="en-GB" sz="1600" dirty="0"/>
              <a:t>five potato cylinders of the same diameter.</a:t>
            </a:r>
          </a:p>
          <a:p>
            <a:pPr marL="342900" lvl="0" indent="-342900">
              <a:buFont typeface="+mj-lt"/>
              <a:buAutoNum type="arabicPeriod"/>
            </a:pPr>
            <a:r>
              <a:rPr lang="en-GB" sz="1600" dirty="0"/>
              <a:t>Trim the cylinders so that they are all the same length (about 3 cm).</a:t>
            </a:r>
          </a:p>
          <a:p>
            <a:pPr marL="342900" lvl="0" indent="-342900">
              <a:buFont typeface="+mj-lt"/>
              <a:buAutoNum type="arabicPeriod"/>
            </a:pPr>
            <a:r>
              <a:rPr lang="en-GB" sz="1600" dirty="0"/>
              <a:t>Accurately measure and record the  mass of each potato cylinder.</a:t>
            </a:r>
          </a:p>
          <a:p>
            <a:pPr marL="342900" lvl="0" indent="-342900">
              <a:buFont typeface="+mj-lt"/>
              <a:buAutoNum type="arabicPeriod"/>
            </a:pPr>
            <a:r>
              <a:rPr lang="en-GB" sz="1600" dirty="0"/>
              <a:t>Measure 10 cm</a:t>
            </a:r>
            <a:r>
              <a:rPr lang="en-GB" sz="1600" baseline="30000" dirty="0"/>
              <a:t>3</a:t>
            </a:r>
            <a:r>
              <a:rPr lang="en-GB" sz="1600" dirty="0"/>
              <a:t> of the 1.0 M salt solution and put into the first boiling tube. Label boiling tube as: 1.0 M salt.</a:t>
            </a:r>
          </a:p>
          <a:p>
            <a:pPr marL="342900" lvl="0" indent="-342900">
              <a:buFont typeface="+mj-lt"/>
              <a:buAutoNum type="arabicPeriod"/>
            </a:pPr>
            <a:r>
              <a:rPr lang="en-GB" sz="1600" dirty="0"/>
              <a:t>Repeat step 4 to produce the additional labelled boiling tubes containing solutions of 0.75M, 0.5M and 0.25M.</a:t>
            </a:r>
          </a:p>
          <a:p>
            <a:pPr marL="342900" lvl="0" indent="-342900">
              <a:buFont typeface="+mj-lt"/>
              <a:buAutoNum type="arabicPeriod"/>
            </a:pPr>
            <a:r>
              <a:rPr lang="en-GB" sz="1600" dirty="0"/>
              <a:t>Measure 10 cm</a:t>
            </a:r>
            <a:r>
              <a:rPr lang="en-GB" sz="1600" baseline="30000" dirty="0"/>
              <a:t>3</a:t>
            </a:r>
            <a:r>
              <a:rPr lang="en-GB" sz="1600" dirty="0"/>
              <a:t> of the distilled water and put into the fifth boiling tube. Label boiling tube as water.</a:t>
            </a:r>
          </a:p>
          <a:p>
            <a:pPr marL="342900" lvl="0" indent="-342900">
              <a:buFont typeface="+mj-lt"/>
              <a:buAutoNum type="arabicPeriod"/>
            </a:pPr>
            <a:r>
              <a:rPr lang="en-GB" sz="1600" dirty="0"/>
              <a:t>Add one potato cylinder to each boiling tube. Make sure you know the mass of each potato cylinder in each boiling tube.</a:t>
            </a:r>
          </a:p>
          <a:p>
            <a:pPr marL="342900" lvl="0" indent="-342900">
              <a:buFont typeface="+mj-lt"/>
              <a:buAutoNum type="arabicPeriod"/>
            </a:pPr>
            <a:r>
              <a:rPr lang="en-GB" sz="1600" dirty="0"/>
              <a:t>Record the masses of each potato cylinder in a table such as the one below.</a:t>
            </a:r>
          </a:p>
          <a:p>
            <a:pPr marL="342900" lvl="0" indent="-342900">
              <a:buFont typeface="+mj-lt"/>
              <a:buAutoNum type="arabicPeriod"/>
            </a:pPr>
            <a:r>
              <a:rPr lang="en-GB" sz="1600" dirty="0"/>
              <a:t>Leave the potato cylinders in the boiling tubes for 30 minutes in the test tube rack.</a:t>
            </a:r>
          </a:p>
          <a:p>
            <a:pPr marL="342900" lvl="0" indent="-342900">
              <a:buFont typeface="+mj-lt"/>
              <a:buAutoNum type="arabicPeriod"/>
            </a:pPr>
            <a:r>
              <a:rPr lang="en-GB" sz="1600" dirty="0"/>
              <a:t>Remove the cylinders from the boiling tubes and carefully blot them dry with the paper towels.</a:t>
            </a:r>
          </a:p>
          <a:p>
            <a:pPr marL="342900" lvl="0" indent="-342900">
              <a:buFont typeface="+mj-lt"/>
              <a:buAutoNum type="arabicPeriod"/>
            </a:pPr>
            <a:r>
              <a:rPr lang="en-GB" sz="1600" dirty="0"/>
              <a:t>Re-measure the mass of each cylinder (make sure you know which is which). </a:t>
            </a:r>
          </a:p>
          <a:p>
            <a:pPr marL="342900" lvl="0" indent="-342900">
              <a:buFont typeface="+mj-lt"/>
              <a:buAutoNum type="arabicPeriod"/>
            </a:pPr>
            <a:r>
              <a:rPr lang="en-GB" sz="1600" dirty="0"/>
              <a:t>Record your measurements in the table. Then calculate the changes in mass of each potato cylinder.</a:t>
            </a:r>
          </a:p>
          <a:p>
            <a:pPr marL="342900" lvl="0" indent="-342900">
              <a:buFont typeface="+mj-lt"/>
              <a:buAutoNum type="arabicPeriod"/>
            </a:pPr>
            <a:r>
              <a:rPr lang="en-GB" sz="1600" dirty="0"/>
              <a:t>Plot a graph with:</a:t>
            </a:r>
          </a:p>
          <a:p>
            <a:pPr marL="800100" lvl="1" indent="-342900">
              <a:buFont typeface="Arial" panose="020B0604020202020204" pitchFamily="34" charset="0"/>
              <a:buChar char="•"/>
            </a:pPr>
            <a:r>
              <a:rPr lang="en-GB" sz="1600" dirty="0"/>
              <a:t>‘Change in mass in g’ on the y-axis </a:t>
            </a:r>
          </a:p>
          <a:p>
            <a:pPr marL="800100" lvl="1" indent="-342900">
              <a:buFont typeface="Arial" panose="020B0604020202020204" pitchFamily="34" charset="0"/>
              <a:buChar char="•"/>
            </a:pPr>
            <a:r>
              <a:rPr lang="en-GB" sz="1600" dirty="0"/>
              <a:t>‘Concentration of sugar solution’ on the x-axis.</a:t>
            </a:r>
          </a:p>
        </p:txBody>
      </p:sp>
    </p:spTree>
    <p:extLst>
      <p:ext uri="{BB962C8B-B14F-4D97-AF65-F5344CB8AC3E}">
        <p14:creationId xmlns:p14="http://schemas.microsoft.com/office/powerpoint/2010/main" val="21905574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Flowchart: Delay 28"/>
          <p:cNvSpPr/>
          <p:nvPr/>
        </p:nvSpPr>
        <p:spPr>
          <a:xfrm rot="5400000">
            <a:off x="7587992" y="4832663"/>
            <a:ext cx="1584176" cy="1393596"/>
          </a:xfrm>
          <a:prstGeom prst="flowChartDela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Flowchart: Delay 27"/>
          <p:cNvSpPr/>
          <p:nvPr/>
        </p:nvSpPr>
        <p:spPr>
          <a:xfrm rot="5400000">
            <a:off x="5457820" y="4839929"/>
            <a:ext cx="1584176" cy="1393596"/>
          </a:xfrm>
          <a:prstGeom prst="flowChartDela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Flowchart: Delay 26"/>
          <p:cNvSpPr/>
          <p:nvPr/>
        </p:nvSpPr>
        <p:spPr>
          <a:xfrm rot="5400000">
            <a:off x="3359695" y="4839929"/>
            <a:ext cx="1584176" cy="1393596"/>
          </a:xfrm>
          <a:prstGeom prst="flowChartDela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Flowchart: Delay 21"/>
          <p:cNvSpPr/>
          <p:nvPr/>
        </p:nvSpPr>
        <p:spPr>
          <a:xfrm rot="5400000">
            <a:off x="1231155" y="4839929"/>
            <a:ext cx="1584176" cy="1393596"/>
          </a:xfrm>
          <a:prstGeom prst="flowChartDela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Picture 11"/>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429497" y="2728415"/>
            <a:ext cx="1887302" cy="3593134"/>
          </a:xfrm>
          <a:prstGeom prst="rect">
            <a:avLst/>
          </a:prstGeom>
        </p:spPr>
      </p:pic>
      <p:sp>
        <p:nvSpPr>
          <p:cNvPr id="4" name="Cube 3"/>
          <p:cNvSpPr/>
          <p:nvPr/>
        </p:nvSpPr>
        <p:spPr>
          <a:xfrm>
            <a:off x="2783632" y="1124744"/>
            <a:ext cx="1944216" cy="360040"/>
          </a:xfrm>
          <a:prstGeom prst="cube">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pic>
        <p:nvPicPr>
          <p:cNvPr id="5" name="Picture 4"/>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rot="19925507">
            <a:off x="2825516" y="957571"/>
            <a:ext cx="2809875" cy="1800225"/>
          </a:xfrm>
          <a:prstGeom prst="rect">
            <a:avLst/>
          </a:prstGeom>
        </p:spPr>
      </p:pic>
      <p:pic>
        <p:nvPicPr>
          <p:cNvPr id="6" name="Picture 5"/>
          <p:cNvPicPr>
            <a:picLocks noChangeAspect="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rot="14726878">
            <a:off x="3255400" y="246126"/>
            <a:ext cx="1661170" cy="1661170"/>
          </a:xfrm>
          <a:prstGeom prst="rect">
            <a:avLst/>
          </a:prstGeom>
        </p:spPr>
      </p:pic>
      <p:sp>
        <p:nvSpPr>
          <p:cNvPr id="7" name="Cube 6"/>
          <p:cNvSpPr/>
          <p:nvPr/>
        </p:nvSpPr>
        <p:spPr>
          <a:xfrm>
            <a:off x="2783633" y="550422"/>
            <a:ext cx="854587" cy="360040"/>
          </a:xfrm>
          <a:prstGeom prst="cube">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pic>
        <p:nvPicPr>
          <p:cNvPr id="9" name="Picture 8"/>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074022" y="2739702"/>
            <a:ext cx="1887302" cy="3593134"/>
          </a:xfrm>
          <a:prstGeom prst="rect">
            <a:avLst/>
          </a:prstGeom>
        </p:spPr>
      </p:pic>
      <p:pic>
        <p:nvPicPr>
          <p:cNvPr id="10" name="Picture 9"/>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3196881" y="2747052"/>
            <a:ext cx="1887302" cy="3593134"/>
          </a:xfrm>
          <a:prstGeom prst="rect">
            <a:avLst/>
          </a:prstGeom>
        </p:spPr>
      </p:pic>
      <p:pic>
        <p:nvPicPr>
          <p:cNvPr id="11" name="Picture 10"/>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5313189" y="2747052"/>
            <a:ext cx="1887302" cy="3593134"/>
          </a:xfrm>
          <a:prstGeom prst="rect">
            <a:avLst/>
          </a:prstGeom>
        </p:spPr>
      </p:pic>
      <p:pic>
        <p:nvPicPr>
          <p:cNvPr id="13" name="Picture 1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480376" y="899640"/>
            <a:ext cx="1493624" cy="891196"/>
          </a:xfrm>
          <a:prstGeom prst="rect">
            <a:avLst/>
          </a:prstGeom>
        </p:spPr>
      </p:pic>
      <p:sp>
        <p:nvSpPr>
          <p:cNvPr id="14" name="TextBox 13"/>
          <p:cNvSpPr txBox="1"/>
          <p:nvPr/>
        </p:nvSpPr>
        <p:spPr>
          <a:xfrm>
            <a:off x="9480377" y="404664"/>
            <a:ext cx="184731" cy="369332"/>
          </a:xfrm>
          <a:prstGeom prst="rect">
            <a:avLst/>
          </a:prstGeom>
          <a:noFill/>
        </p:spPr>
        <p:txBody>
          <a:bodyPr wrap="none" rtlCol="0">
            <a:spAutoFit/>
          </a:bodyPr>
          <a:lstStyle/>
          <a:p>
            <a:endParaRPr lang="en-GB" dirty="0"/>
          </a:p>
        </p:txBody>
      </p:sp>
      <p:sp>
        <p:nvSpPr>
          <p:cNvPr id="18" name="Cube 17"/>
          <p:cNvSpPr/>
          <p:nvPr/>
        </p:nvSpPr>
        <p:spPr>
          <a:xfrm>
            <a:off x="3181298" y="739951"/>
            <a:ext cx="854587" cy="360040"/>
          </a:xfrm>
          <a:prstGeom prst="cube">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sp>
        <p:nvSpPr>
          <p:cNvPr id="19" name="Cube 18"/>
          <p:cNvSpPr/>
          <p:nvPr/>
        </p:nvSpPr>
        <p:spPr>
          <a:xfrm>
            <a:off x="3726126" y="1011393"/>
            <a:ext cx="854587" cy="360040"/>
          </a:xfrm>
          <a:prstGeom prst="cube">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sp>
        <p:nvSpPr>
          <p:cNvPr id="20" name="Cube 19"/>
          <p:cNvSpPr/>
          <p:nvPr/>
        </p:nvSpPr>
        <p:spPr>
          <a:xfrm>
            <a:off x="4338527" y="1171403"/>
            <a:ext cx="854587" cy="360040"/>
          </a:xfrm>
          <a:prstGeom prst="cube">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sp>
        <p:nvSpPr>
          <p:cNvPr id="21" name="TextBox 20"/>
          <p:cNvSpPr txBox="1"/>
          <p:nvPr/>
        </p:nvSpPr>
        <p:spPr>
          <a:xfrm>
            <a:off x="1580531" y="6340186"/>
            <a:ext cx="769763" cy="369332"/>
          </a:xfrm>
          <a:prstGeom prst="rect">
            <a:avLst/>
          </a:prstGeom>
        </p:spPr>
        <p:style>
          <a:lnRef idx="1">
            <a:schemeClr val="accent5"/>
          </a:lnRef>
          <a:fillRef idx="3">
            <a:schemeClr val="accent5"/>
          </a:fillRef>
          <a:effectRef idx="2">
            <a:schemeClr val="accent5"/>
          </a:effectRef>
          <a:fontRef idx="minor">
            <a:schemeClr val="lt1"/>
          </a:fontRef>
        </p:style>
        <p:txBody>
          <a:bodyPr wrap="none" rtlCol="0">
            <a:spAutoFit/>
          </a:bodyPr>
          <a:lstStyle/>
          <a:p>
            <a:r>
              <a:rPr lang="en-GB" b="1" dirty="0">
                <a:latin typeface="Comic Sans MS" panose="030F0702030302020204" pitchFamily="66" charset="0"/>
              </a:rPr>
              <a:t>1.0M</a:t>
            </a:r>
          </a:p>
        </p:txBody>
      </p:sp>
      <p:sp>
        <p:nvSpPr>
          <p:cNvPr id="23" name="TextBox 22"/>
          <p:cNvSpPr txBox="1"/>
          <p:nvPr/>
        </p:nvSpPr>
        <p:spPr>
          <a:xfrm>
            <a:off x="2043669" y="4375307"/>
            <a:ext cx="708848" cy="369332"/>
          </a:xfrm>
          <a:prstGeom prst="rect">
            <a:avLst/>
          </a:prstGeom>
          <a:noFill/>
        </p:spPr>
        <p:txBody>
          <a:bodyPr wrap="none" rtlCol="0">
            <a:spAutoFit/>
          </a:bodyPr>
          <a:lstStyle/>
          <a:p>
            <a:r>
              <a:rPr lang="en-GB" b="1" dirty="0">
                <a:latin typeface="Comic Sans MS" panose="030F0702030302020204" pitchFamily="66" charset="0"/>
              </a:rPr>
              <a:t>10ml</a:t>
            </a:r>
          </a:p>
        </p:txBody>
      </p:sp>
      <p:sp>
        <p:nvSpPr>
          <p:cNvPr id="24" name="TextBox 23"/>
          <p:cNvSpPr txBox="1"/>
          <p:nvPr/>
        </p:nvSpPr>
        <p:spPr>
          <a:xfrm>
            <a:off x="4170989" y="4377554"/>
            <a:ext cx="708848" cy="369332"/>
          </a:xfrm>
          <a:prstGeom prst="rect">
            <a:avLst/>
          </a:prstGeom>
          <a:noFill/>
        </p:spPr>
        <p:txBody>
          <a:bodyPr wrap="none" rtlCol="0">
            <a:spAutoFit/>
          </a:bodyPr>
          <a:lstStyle/>
          <a:p>
            <a:r>
              <a:rPr lang="en-GB" b="1" dirty="0">
                <a:latin typeface="Comic Sans MS" panose="030F0702030302020204" pitchFamily="66" charset="0"/>
              </a:rPr>
              <a:t>10ml</a:t>
            </a:r>
          </a:p>
        </p:txBody>
      </p:sp>
      <p:sp>
        <p:nvSpPr>
          <p:cNvPr id="25" name="TextBox 24"/>
          <p:cNvSpPr txBox="1"/>
          <p:nvPr/>
        </p:nvSpPr>
        <p:spPr>
          <a:xfrm>
            <a:off x="6287297" y="4379714"/>
            <a:ext cx="708848" cy="369332"/>
          </a:xfrm>
          <a:prstGeom prst="rect">
            <a:avLst/>
          </a:prstGeom>
          <a:noFill/>
        </p:spPr>
        <p:txBody>
          <a:bodyPr wrap="none" rtlCol="0">
            <a:spAutoFit/>
          </a:bodyPr>
          <a:lstStyle/>
          <a:p>
            <a:r>
              <a:rPr lang="en-GB" b="1" dirty="0">
                <a:latin typeface="Comic Sans MS" panose="030F0702030302020204" pitchFamily="66" charset="0"/>
              </a:rPr>
              <a:t>10ml</a:t>
            </a:r>
          </a:p>
        </p:txBody>
      </p:sp>
      <p:sp>
        <p:nvSpPr>
          <p:cNvPr id="26" name="TextBox 25"/>
          <p:cNvSpPr txBox="1"/>
          <p:nvPr/>
        </p:nvSpPr>
        <p:spPr>
          <a:xfrm>
            <a:off x="8389323" y="4375307"/>
            <a:ext cx="708848" cy="369332"/>
          </a:xfrm>
          <a:prstGeom prst="rect">
            <a:avLst/>
          </a:prstGeom>
          <a:noFill/>
        </p:spPr>
        <p:txBody>
          <a:bodyPr wrap="none" rtlCol="0">
            <a:spAutoFit/>
          </a:bodyPr>
          <a:lstStyle/>
          <a:p>
            <a:r>
              <a:rPr lang="en-GB" b="1" dirty="0">
                <a:latin typeface="Comic Sans MS" panose="030F0702030302020204" pitchFamily="66" charset="0"/>
              </a:rPr>
              <a:t>10ml</a:t>
            </a:r>
          </a:p>
        </p:txBody>
      </p:sp>
      <p:sp>
        <p:nvSpPr>
          <p:cNvPr id="30" name="TextBox 29"/>
          <p:cNvSpPr txBox="1"/>
          <p:nvPr/>
        </p:nvSpPr>
        <p:spPr>
          <a:xfrm>
            <a:off x="3715575" y="6391531"/>
            <a:ext cx="910827" cy="369332"/>
          </a:xfrm>
          <a:prstGeom prst="rect">
            <a:avLst/>
          </a:prstGeom>
        </p:spPr>
        <p:style>
          <a:lnRef idx="1">
            <a:schemeClr val="accent5"/>
          </a:lnRef>
          <a:fillRef idx="3">
            <a:schemeClr val="accent5"/>
          </a:fillRef>
          <a:effectRef idx="2">
            <a:schemeClr val="accent5"/>
          </a:effectRef>
          <a:fontRef idx="minor">
            <a:schemeClr val="lt1"/>
          </a:fontRef>
        </p:style>
        <p:txBody>
          <a:bodyPr wrap="none" rtlCol="0">
            <a:spAutoFit/>
          </a:bodyPr>
          <a:lstStyle/>
          <a:p>
            <a:r>
              <a:rPr lang="en-GB" b="1" dirty="0">
                <a:latin typeface="Comic Sans MS" panose="030F0702030302020204" pitchFamily="66" charset="0"/>
              </a:rPr>
              <a:t>0.75M</a:t>
            </a:r>
          </a:p>
        </p:txBody>
      </p:sp>
      <p:sp>
        <p:nvSpPr>
          <p:cNvPr id="31" name="TextBox 30"/>
          <p:cNvSpPr txBox="1"/>
          <p:nvPr/>
        </p:nvSpPr>
        <p:spPr>
          <a:xfrm>
            <a:off x="5871959" y="6366467"/>
            <a:ext cx="769763" cy="369332"/>
          </a:xfrm>
          <a:prstGeom prst="rect">
            <a:avLst/>
          </a:prstGeom>
        </p:spPr>
        <p:style>
          <a:lnRef idx="1">
            <a:schemeClr val="accent5"/>
          </a:lnRef>
          <a:fillRef idx="3">
            <a:schemeClr val="accent5"/>
          </a:fillRef>
          <a:effectRef idx="2">
            <a:schemeClr val="accent5"/>
          </a:effectRef>
          <a:fontRef idx="minor">
            <a:schemeClr val="lt1"/>
          </a:fontRef>
        </p:style>
        <p:txBody>
          <a:bodyPr wrap="none" rtlCol="0">
            <a:spAutoFit/>
          </a:bodyPr>
          <a:lstStyle/>
          <a:p>
            <a:r>
              <a:rPr lang="en-GB" b="1" dirty="0">
                <a:latin typeface="Comic Sans MS" panose="030F0702030302020204" pitchFamily="66" charset="0"/>
              </a:rPr>
              <a:t>0.5M</a:t>
            </a:r>
          </a:p>
        </p:txBody>
      </p:sp>
      <p:sp>
        <p:nvSpPr>
          <p:cNvPr id="32" name="TextBox 31"/>
          <p:cNvSpPr txBox="1"/>
          <p:nvPr/>
        </p:nvSpPr>
        <p:spPr>
          <a:xfrm>
            <a:off x="7933909" y="6391531"/>
            <a:ext cx="910827" cy="369332"/>
          </a:xfrm>
          <a:prstGeom prst="rect">
            <a:avLst/>
          </a:prstGeom>
        </p:spPr>
        <p:style>
          <a:lnRef idx="1">
            <a:schemeClr val="accent5"/>
          </a:lnRef>
          <a:fillRef idx="3">
            <a:schemeClr val="accent5"/>
          </a:fillRef>
          <a:effectRef idx="2">
            <a:schemeClr val="accent5"/>
          </a:effectRef>
          <a:fontRef idx="minor">
            <a:schemeClr val="lt1"/>
          </a:fontRef>
        </p:style>
        <p:txBody>
          <a:bodyPr wrap="none" rtlCol="0">
            <a:spAutoFit/>
          </a:bodyPr>
          <a:lstStyle/>
          <a:p>
            <a:r>
              <a:rPr lang="en-GB" b="1" dirty="0">
                <a:latin typeface="Comic Sans MS" panose="030F0702030302020204" pitchFamily="66" charset="0"/>
              </a:rPr>
              <a:t>0.25M</a:t>
            </a:r>
          </a:p>
        </p:txBody>
      </p:sp>
      <p:pic>
        <p:nvPicPr>
          <p:cNvPr id="34" name="Picture 3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728522" y="104576"/>
            <a:ext cx="1891289" cy="1990830"/>
          </a:xfrm>
          <a:prstGeom prst="rect">
            <a:avLst/>
          </a:prstGeom>
        </p:spPr>
      </p:pic>
      <p:sp>
        <p:nvSpPr>
          <p:cNvPr id="33" name="Flowchart: Delay 32"/>
          <p:cNvSpPr/>
          <p:nvPr/>
        </p:nvSpPr>
        <p:spPr>
          <a:xfrm rot="5400000">
            <a:off x="9638871" y="4806382"/>
            <a:ext cx="1584176" cy="1393596"/>
          </a:xfrm>
          <a:prstGeom prst="flowChartDela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5" name="Picture 34"/>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9480376" y="2702134"/>
            <a:ext cx="1887302" cy="3593134"/>
          </a:xfrm>
          <a:prstGeom prst="rect">
            <a:avLst/>
          </a:prstGeom>
        </p:spPr>
      </p:pic>
      <p:sp>
        <p:nvSpPr>
          <p:cNvPr id="36" name="TextBox 35"/>
          <p:cNvSpPr txBox="1"/>
          <p:nvPr/>
        </p:nvSpPr>
        <p:spPr>
          <a:xfrm>
            <a:off x="10440202" y="4349026"/>
            <a:ext cx="708848" cy="369332"/>
          </a:xfrm>
          <a:prstGeom prst="rect">
            <a:avLst/>
          </a:prstGeom>
          <a:noFill/>
        </p:spPr>
        <p:txBody>
          <a:bodyPr wrap="none" rtlCol="0">
            <a:spAutoFit/>
          </a:bodyPr>
          <a:lstStyle/>
          <a:p>
            <a:r>
              <a:rPr lang="en-GB" b="1" dirty="0">
                <a:latin typeface="Comic Sans MS" panose="030F0702030302020204" pitchFamily="66" charset="0"/>
              </a:rPr>
              <a:t>10ml</a:t>
            </a:r>
          </a:p>
        </p:txBody>
      </p:sp>
      <p:sp>
        <p:nvSpPr>
          <p:cNvPr id="37" name="TextBox 36"/>
          <p:cNvSpPr txBox="1"/>
          <p:nvPr/>
        </p:nvSpPr>
        <p:spPr>
          <a:xfrm>
            <a:off x="10000177" y="6340186"/>
            <a:ext cx="902811" cy="369332"/>
          </a:xfrm>
          <a:prstGeom prst="rect">
            <a:avLst/>
          </a:prstGeom>
        </p:spPr>
        <p:style>
          <a:lnRef idx="1">
            <a:schemeClr val="accent5"/>
          </a:lnRef>
          <a:fillRef idx="3">
            <a:schemeClr val="accent5"/>
          </a:fillRef>
          <a:effectRef idx="2">
            <a:schemeClr val="accent5"/>
          </a:effectRef>
          <a:fontRef idx="minor">
            <a:schemeClr val="lt1"/>
          </a:fontRef>
        </p:style>
        <p:txBody>
          <a:bodyPr wrap="none" rtlCol="0">
            <a:spAutoFit/>
          </a:bodyPr>
          <a:lstStyle/>
          <a:p>
            <a:r>
              <a:rPr lang="en-GB" b="1" dirty="0">
                <a:latin typeface="Comic Sans MS" panose="030F0702030302020204" pitchFamily="66" charset="0"/>
              </a:rPr>
              <a:t>Water</a:t>
            </a:r>
          </a:p>
        </p:txBody>
      </p:sp>
      <p:sp>
        <p:nvSpPr>
          <p:cNvPr id="38" name="Cube 37"/>
          <p:cNvSpPr/>
          <p:nvPr/>
        </p:nvSpPr>
        <p:spPr>
          <a:xfrm>
            <a:off x="4698523" y="1345238"/>
            <a:ext cx="854587" cy="360040"/>
          </a:xfrm>
          <a:prstGeom prst="cube">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5662257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0" presetClass="exit" presetSubtype="0" fill="hold" nodeType="clickEffect">
                                  <p:stCondLst>
                                    <p:cond delay="0"/>
                                  </p:stCondLst>
                                  <p:childTnLst>
                                    <p:animEffect transition="out" filter="fade">
                                      <p:cBhvr>
                                        <p:cTn id="14" dur="500"/>
                                        <p:tgtEl>
                                          <p:spTgt spid="5"/>
                                        </p:tgtEl>
                                      </p:cBhvr>
                                    </p:animEffect>
                                    <p:set>
                                      <p:cBhvr>
                                        <p:cTn id="15" dur="1" fill="hold">
                                          <p:stCondLst>
                                            <p:cond delay="499"/>
                                          </p:stCondLst>
                                        </p:cTn>
                                        <p:tgtEl>
                                          <p:spTgt spid="5"/>
                                        </p:tgtEl>
                                        <p:attrNameLst>
                                          <p:attrName>style.visibility</p:attrName>
                                        </p:attrNameLst>
                                      </p:cBhvr>
                                      <p:to>
                                        <p:strVal val="hidden"/>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childTnLst>
                                </p:cTn>
                              </p:par>
                              <p:par>
                                <p:cTn id="20" presetID="10" presetClass="exit" presetSubtype="0" fill="hold" nodeType="withEffect">
                                  <p:stCondLst>
                                    <p:cond delay="0"/>
                                  </p:stCondLst>
                                  <p:childTnLst>
                                    <p:animEffect transition="out" filter="fade">
                                      <p:cBhvr>
                                        <p:cTn id="21" dur="500"/>
                                        <p:tgtEl>
                                          <p:spTgt spid="6"/>
                                        </p:tgtEl>
                                      </p:cBhvr>
                                    </p:animEffect>
                                    <p:set>
                                      <p:cBhvr>
                                        <p:cTn id="22" dur="1" fill="hold">
                                          <p:stCondLst>
                                            <p:cond delay="499"/>
                                          </p:stCondLst>
                                        </p:cTn>
                                        <p:tgtEl>
                                          <p:spTgt spid="6"/>
                                        </p:tgtEl>
                                        <p:attrNameLst>
                                          <p:attrName>style.visibility</p:attrName>
                                        </p:attrNameLst>
                                      </p:cBhvr>
                                      <p:to>
                                        <p:strVal val="hidden"/>
                                      </p:to>
                                    </p:set>
                                  </p:childTnLst>
                                </p:cTn>
                              </p:par>
                              <p:par>
                                <p:cTn id="23" presetID="10" presetClass="exit" presetSubtype="0" fill="hold" grpId="0" nodeType="withEffect">
                                  <p:stCondLst>
                                    <p:cond delay="0"/>
                                  </p:stCondLst>
                                  <p:childTnLst>
                                    <p:animEffect transition="out" filter="fade">
                                      <p:cBhvr>
                                        <p:cTn id="24" dur="500"/>
                                        <p:tgtEl>
                                          <p:spTgt spid="4"/>
                                        </p:tgtEl>
                                      </p:cBhvr>
                                    </p:animEffect>
                                    <p:set>
                                      <p:cBhvr>
                                        <p:cTn id="25" dur="1" fill="hold">
                                          <p:stCondLst>
                                            <p:cond delay="499"/>
                                          </p:stCondLst>
                                        </p:cTn>
                                        <p:tgtEl>
                                          <p:spTgt spid="4"/>
                                        </p:tgtEl>
                                        <p:attrNameLst>
                                          <p:attrName>style.visibility</p:attrName>
                                        </p:attrNameLst>
                                      </p:cBhvr>
                                      <p:to>
                                        <p:strVal val="hidden"/>
                                      </p:to>
                                    </p:set>
                                  </p:childTnLst>
                                </p:cTn>
                              </p:par>
                            </p:childTnLst>
                          </p:cTn>
                        </p:par>
                      </p:childTnLst>
                    </p:cTn>
                  </p:par>
                  <p:par>
                    <p:cTn id="26" fill="hold">
                      <p:stCondLst>
                        <p:cond delay="indefinite"/>
                      </p:stCondLst>
                      <p:childTnLst>
                        <p:par>
                          <p:cTn id="27" fill="hold">
                            <p:stCondLst>
                              <p:cond delay="0"/>
                            </p:stCondLst>
                            <p:childTnLst>
                              <p:par>
                                <p:cTn id="28" presetID="1" presetClass="entr" presetSubtype="0" fill="hold" grpId="0" nodeType="clickEffect">
                                  <p:stCondLst>
                                    <p:cond delay="0"/>
                                  </p:stCondLst>
                                  <p:childTnLst>
                                    <p:set>
                                      <p:cBhvr>
                                        <p:cTn id="29" dur="1" fill="hold">
                                          <p:stCondLst>
                                            <p:cond delay="0"/>
                                          </p:stCondLst>
                                        </p:cTn>
                                        <p:tgtEl>
                                          <p:spTgt spid="18"/>
                                        </p:tgtEl>
                                        <p:attrNameLst>
                                          <p:attrName>style.visibility</p:attrName>
                                        </p:attrNameLst>
                                      </p:cBhvr>
                                      <p:to>
                                        <p:strVal val="visible"/>
                                      </p:to>
                                    </p:set>
                                  </p:childTnLst>
                                </p:cTn>
                              </p:par>
                            </p:childTnLst>
                          </p:cTn>
                        </p:par>
                      </p:childTnLst>
                    </p:cTn>
                  </p:par>
                  <p:par>
                    <p:cTn id="30" fill="hold">
                      <p:stCondLst>
                        <p:cond delay="indefinite"/>
                      </p:stCondLst>
                      <p:childTnLst>
                        <p:par>
                          <p:cTn id="31" fill="hold">
                            <p:stCondLst>
                              <p:cond delay="0"/>
                            </p:stCondLst>
                            <p:childTnLst>
                              <p:par>
                                <p:cTn id="32" presetID="1" presetClass="entr" presetSubtype="0" fill="hold" grpId="0" nodeType="clickEffect">
                                  <p:stCondLst>
                                    <p:cond delay="0"/>
                                  </p:stCondLst>
                                  <p:childTnLst>
                                    <p:set>
                                      <p:cBhvr>
                                        <p:cTn id="33" dur="1" fill="hold">
                                          <p:stCondLst>
                                            <p:cond delay="0"/>
                                          </p:stCondLst>
                                        </p:cTn>
                                        <p:tgtEl>
                                          <p:spTgt spid="19"/>
                                        </p:tgtEl>
                                        <p:attrNameLst>
                                          <p:attrName>style.visibility</p:attrName>
                                        </p:attrNameLst>
                                      </p:cBhvr>
                                      <p:to>
                                        <p:strVal val="visible"/>
                                      </p:to>
                                    </p:set>
                                  </p:childTnLst>
                                </p:cTn>
                              </p:par>
                            </p:childTnLst>
                          </p:cTn>
                        </p:par>
                      </p:childTnLst>
                    </p:cTn>
                  </p:par>
                  <p:par>
                    <p:cTn id="34" fill="hold">
                      <p:stCondLst>
                        <p:cond delay="indefinite"/>
                      </p:stCondLst>
                      <p:childTnLst>
                        <p:par>
                          <p:cTn id="35" fill="hold">
                            <p:stCondLst>
                              <p:cond delay="0"/>
                            </p:stCondLst>
                            <p:childTnLst>
                              <p:par>
                                <p:cTn id="36" presetID="1" presetClass="entr" presetSubtype="0" fill="hold" grpId="0" nodeType="clickEffect">
                                  <p:stCondLst>
                                    <p:cond delay="0"/>
                                  </p:stCondLst>
                                  <p:childTnLst>
                                    <p:set>
                                      <p:cBhvr>
                                        <p:cTn id="37" dur="1" fill="hold">
                                          <p:stCondLst>
                                            <p:cond delay="0"/>
                                          </p:stCondLst>
                                        </p:cTn>
                                        <p:tgtEl>
                                          <p:spTgt spid="20"/>
                                        </p:tgtEl>
                                        <p:attrNameLst>
                                          <p:attrName>style.visibility</p:attrName>
                                        </p:attrNameLst>
                                      </p:cBhvr>
                                      <p:to>
                                        <p:strVal val="visible"/>
                                      </p:to>
                                    </p:set>
                                  </p:childTnLst>
                                </p:cTn>
                              </p:par>
                            </p:childTnLst>
                          </p:cTn>
                        </p:par>
                      </p:childTnLst>
                    </p:cTn>
                  </p:par>
                  <p:par>
                    <p:cTn id="38" fill="hold">
                      <p:stCondLst>
                        <p:cond delay="indefinite"/>
                      </p:stCondLst>
                      <p:childTnLst>
                        <p:par>
                          <p:cTn id="39" fill="hold">
                            <p:stCondLst>
                              <p:cond delay="0"/>
                            </p:stCondLst>
                            <p:childTnLst>
                              <p:par>
                                <p:cTn id="40" presetID="1" presetClass="entr" presetSubtype="0" fill="hold" grpId="0" nodeType="clickEffect">
                                  <p:stCondLst>
                                    <p:cond delay="0"/>
                                  </p:stCondLst>
                                  <p:childTnLst>
                                    <p:set>
                                      <p:cBhvr>
                                        <p:cTn id="41" dur="1" fill="hold">
                                          <p:stCondLst>
                                            <p:cond delay="0"/>
                                          </p:stCondLst>
                                        </p:cTn>
                                        <p:tgtEl>
                                          <p:spTgt spid="38"/>
                                        </p:tgtEl>
                                        <p:attrNameLst>
                                          <p:attrName>style.visibility</p:attrName>
                                        </p:attrNameLst>
                                      </p:cBhvr>
                                      <p:to>
                                        <p:strVal val="visible"/>
                                      </p:to>
                                    </p:set>
                                  </p:childTnLst>
                                </p:cTn>
                              </p:par>
                            </p:childTnLst>
                          </p:cTn>
                        </p:par>
                      </p:childTnLst>
                    </p:cTn>
                  </p:par>
                  <p:par>
                    <p:cTn id="42" fill="hold">
                      <p:stCondLst>
                        <p:cond delay="indefinite"/>
                      </p:stCondLst>
                      <p:childTnLst>
                        <p:par>
                          <p:cTn id="43" fill="hold">
                            <p:stCondLst>
                              <p:cond delay="0"/>
                            </p:stCondLst>
                            <p:childTnLst>
                              <p:par>
                                <p:cTn id="44" presetID="1" presetClass="entr" presetSubtype="0" fill="hold" nodeType="clickEffect">
                                  <p:stCondLst>
                                    <p:cond delay="0"/>
                                  </p:stCondLst>
                                  <p:childTnLst>
                                    <p:set>
                                      <p:cBhvr>
                                        <p:cTn id="45" dur="1" fill="hold">
                                          <p:stCondLst>
                                            <p:cond delay="0"/>
                                          </p:stCondLst>
                                        </p:cTn>
                                        <p:tgtEl>
                                          <p:spTgt spid="13"/>
                                        </p:tgtEl>
                                        <p:attrNameLst>
                                          <p:attrName>style.visibility</p:attrName>
                                        </p:attrNameLst>
                                      </p:cBhvr>
                                      <p:to>
                                        <p:strVal val="visible"/>
                                      </p:to>
                                    </p:set>
                                  </p:childTnLst>
                                </p:cTn>
                              </p:par>
                            </p:childTnLst>
                          </p:cTn>
                        </p:par>
                      </p:childTnLst>
                    </p:cTn>
                  </p:par>
                  <p:par>
                    <p:cTn id="46" fill="hold">
                      <p:stCondLst>
                        <p:cond delay="indefinite"/>
                      </p:stCondLst>
                      <p:childTnLst>
                        <p:par>
                          <p:cTn id="47" fill="hold">
                            <p:stCondLst>
                              <p:cond delay="0"/>
                            </p:stCondLst>
                            <p:childTnLst>
                              <p:par>
                                <p:cTn id="48" presetID="1" presetClass="entr" presetSubtype="0" fill="hold" grpId="0" nodeType="clickEffect">
                                  <p:stCondLst>
                                    <p:cond delay="0"/>
                                  </p:stCondLst>
                                  <p:childTnLst>
                                    <p:set>
                                      <p:cBhvr>
                                        <p:cTn id="49" dur="1" fill="hold">
                                          <p:stCondLst>
                                            <p:cond delay="0"/>
                                          </p:stCondLst>
                                        </p:cTn>
                                        <p:tgtEl>
                                          <p:spTgt spid="22"/>
                                        </p:tgtEl>
                                        <p:attrNameLst>
                                          <p:attrName>style.visibility</p:attrName>
                                        </p:attrNameLst>
                                      </p:cBhvr>
                                      <p:to>
                                        <p:strVal val="visible"/>
                                      </p:to>
                                    </p:set>
                                  </p:childTnLst>
                                </p:cTn>
                              </p:par>
                            </p:childTnLst>
                          </p:cTn>
                        </p:par>
                        <p:par>
                          <p:cTn id="50" fill="hold">
                            <p:stCondLst>
                              <p:cond delay="0"/>
                            </p:stCondLst>
                            <p:childTnLst>
                              <p:par>
                                <p:cTn id="51" presetID="1" presetClass="entr" presetSubtype="0" fill="hold" grpId="0" nodeType="afterEffect">
                                  <p:stCondLst>
                                    <p:cond delay="0"/>
                                  </p:stCondLst>
                                  <p:childTnLst>
                                    <p:set>
                                      <p:cBhvr>
                                        <p:cTn id="52" dur="1" fill="hold">
                                          <p:stCondLst>
                                            <p:cond delay="0"/>
                                          </p:stCondLst>
                                        </p:cTn>
                                        <p:tgtEl>
                                          <p:spTgt spid="21"/>
                                        </p:tgtEl>
                                        <p:attrNameLst>
                                          <p:attrName>style.visibility</p:attrName>
                                        </p:attrNameLst>
                                      </p:cBhvr>
                                      <p:to>
                                        <p:strVal val="visible"/>
                                      </p:to>
                                    </p:set>
                                  </p:childTnLst>
                                </p:cTn>
                              </p:par>
                            </p:childTnLst>
                          </p:cTn>
                        </p:par>
                      </p:childTnLst>
                    </p:cTn>
                  </p:par>
                  <p:par>
                    <p:cTn id="53" fill="hold">
                      <p:stCondLst>
                        <p:cond delay="indefinite"/>
                      </p:stCondLst>
                      <p:childTnLst>
                        <p:par>
                          <p:cTn id="54" fill="hold">
                            <p:stCondLst>
                              <p:cond delay="0"/>
                            </p:stCondLst>
                            <p:childTnLst>
                              <p:par>
                                <p:cTn id="55" presetID="1" presetClass="entr" presetSubtype="0" fill="hold" grpId="0" nodeType="clickEffect">
                                  <p:stCondLst>
                                    <p:cond delay="0"/>
                                  </p:stCondLst>
                                  <p:childTnLst>
                                    <p:set>
                                      <p:cBhvr>
                                        <p:cTn id="56" dur="1" fill="hold">
                                          <p:stCondLst>
                                            <p:cond delay="0"/>
                                          </p:stCondLst>
                                        </p:cTn>
                                        <p:tgtEl>
                                          <p:spTgt spid="27"/>
                                        </p:tgtEl>
                                        <p:attrNameLst>
                                          <p:attrName>style.visibility</p:attrName>
                                        </p:attrNameLst>
                                      </p:cBhvr>
                                      <p:to>
                                        <p:strVal val="visible"/>
                                      </p:to>
                                    </p:set>
                                  </p:childTnLst>
                                </p:cTn>
                              </p:par>
                            </p:childTnLst>
                          </p:cTn>
                        </p:par>
                        <p:par>
                          <p:cTn id="57" fill="hold">
                            <p:stCondLst>
                              <p:cond delay="0"/>
                            </p:stCondLst>
                            <p:childTnLst>
                              <p:par>
                                <p:cTn id="58" presetID="1" presetClass="entr" presetSubtype="0" fill="hold" grpId="0" nodeType="afterEffect">
                                  <p:stCondLst>
                                    <p:cond delay="0"/>
                                  </p:stCondLst>
                                  <p:childTnLst>
                                    <p:set>
                                      <p:cBhvr>
                                        <p:cTn id="59" dur="1" fill="hold">
                                          <p:stCondLst>
                                            <p:cond delay="0"/>
                                          </p:stCondLst>
                                        </p:cTn>
                                        <p:tgtEl>
                                          <p:spTgt spid="30"/>
                                        </p:tgtEl>
                                        <p:attrNameLst>
                                          <p:attrName>style.visibility</p:attrName>
                                        </p:attrNameLst>
                                      </p:cBhvr>
                                      <p:to>
                                        <p:strVal val="visible"/>
                                      </p:to>
                                    </p:set>
                                  </p:childTnLst>
                                </p:cTn>
                              </p:par>
                            </p:childTnLst>
                          </p:cTn>
                        </p:par>
                      </p:childTnLst>
                    </p:cTn>
                  </p:par>
                  <p:par>
                    <p:cTn id="60" fill="hold">
                      <p:stCondLst>
                        <p:cond delay="indefinite"/>
                      </p:stCondLst>
                      <p:childTnLst>
                        <p:par>
                          <p:cTn id="61" fill="hold">
                            <p:stCondLst>
                              <p:cond delay="0"/>
                            </p:stCondLst>
                            <p:childTnLst>
                              <p:par>
                                <p:cTn id="62" presetID="1" presetClass="entr" presetSubtype="0" fill="hold" grpId="0" nodeType="clickEffect">
                                  <p:stCondLst>
                                    <p:cond delay="0"/>
                                  </p:stCondLst>
                                  <p:childTnLst>
                                    <p:set>
                                      <p:cBhvr>
                                        <p:cTn id="63" dur="1" fill="hold">
                                          <p:stCondLst>
                                            <p:cond delay="0"/>
                                          </p:stCondLst>
                                        </p:cTn>
                                        <p:tgtEl>
                                          <p:spTgt spid="28"/>
                                        </p:tgtEl>
                                        <p:attrNameLst>
                                          <p:attrName>style.visibility</p:attrName>
                                        </p:attrNameLst>
                                      </p:cBhvr>
                                      <p:to>
                                        <p:strVal val="visible"/>
                                      </p:to>
                                    </p:set>
                                  </p:childTnLst>
                                </p:cTn>
                              </p:par>
                            </p:childTnLst>
                          </p:cTn>
                        </p:par>
                        <p:par>
                          <p:cTn id="64" fill="hold">
                            <p:stCondLst>
                              <p:cond delay="0"/>
                            </p:stCondLst>
                            <p:childTnLst>
                              <p:par>
                                <p:cTn id="65" presetID="1" presetClass="entr" presetSubtype="0" fill="hold" grpId="0" nodeType="afterEffect">
                                  <p:stCondLst>
                                    <p:cond delay="0"/>
                                  </p:stCondLst>
                                  <p:childTnLst>
                                    <p:set>
                                      <p:cBhvr>
                                        <p:cTn id="66" dur="1" fill="hold">
                                          <p:stCondLst>
                                            <p:cond delay="0"/>
                                          </p:stCondLst>
                                        </p:cTn>
                                        <p:tgtEl>
                                          <p:spTgt spid="31"/>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0"/>
                                          </p:stCondLst>
                                        </p:cTn>
                                        <p:tgtEl>
                                          <p:spTgt spid="29"/>
                                        </p:tgtEl>
                                        <p:attrNameLst>
                                          <p:attrName>style.visibility</p:attrName>
                                        </p:attrNameLst>
                                      </p:cBhvr>
                                      <p:to>
                                        <p:strVal val="visible"/>
                                      </p:to>
                                    </p:set>
                                  </p:childTnLst>
                                </p:cTn>
                              </p:par>
                            </p:childTnLst>
                          </p:cTn>
                        </p:par>
                        <p:par>
                          <p:cTn id="71" fill="hold">
                            <p:stCondLst>
                              <p:cond delay="0"/>
                            </p:stCondLst>
                            <p:childTnLst>
                              <p:par>
                                <p:cTn id="72" presetID="1" presetClass="entr" presetSubtype="0" fill="hold" grpId="0" nodeType="afterEffect">
                                  <p:stCondLst>
                                    <p:cond delay="0"/>
                                  </p:stCondLst>
                                  <p:childTnLst>
                                    <p:set>
                                      <p:cBhvr>
                                        <p:cTn id="73" dur="1" fill="hold">
                                          <p:stCondLst>
                                            <p:cond delay="0"/>
                                          </p:stCondLst>
                                        </p:cTn>
                                        <p:tgtEl>
                                          <p:spTgt spid="32"/>
                                        </p:tgtEl>
                                        <p:attrNameLst>
                                          <p:attrName>style.visibility</p:attrName>
                                        </p:attrNameLst>
                                      </p:cBhvr>
                                      <p:to>
                                        <p:strVal val="visible"/>
                                      </p:to>
                                    </p:set>
                                  </p:childTnLst>
                                </p:cTn>
                              </p:par>
                            </p:childTnLst>
                          </p:cTn>
                        </p:par>
                      </p:childTnLst>
                    </p:cTn>
                  </p:par>
                  <p:par>
                    <p:cTn id="74" fill="hold">
                      <p:stCondLst>
                        <p:cond delay="indefinite"/>
                      </p:stCondLst>
                      <p:childTnLst>
                        <p:par>
                          <p:cTn id="75" fill="hold">
                            <p:stCondLst>
                              <p:cond delay="0"/>
                            </p:stCondLst>
                            <p:childTnLst>
                              <p:par>
                                <p:cTn id="76" presetID="1" presetClass="entr" presetSubtype="0" fill="hold" grpId="0" nodeType="clickEffect">
                                  <p:stCondLst>
                                    <p:cond delay="0"/>
                                  </p:stCondLst>
                                  <p:childTnLst>
                                    <p:set>
                                      <p:cBhvr>
                                        <p:cTn id="77" dur="1" fill="hold">
                                          <p:stCondLst>
                                            <p:cond delay="0"/>
                                          </p:stCondLst>
                                        </p:cTn>
                                        <p:tgtEl>
                                          <p:spTgt spid="33"/>
                                        </p:tgtEl>
                                        <p:attrNameLst>
                                          <p:attrName>style.visibility</p:attrName>
                                        </p:attrNameLst>
                                      </p:cBhvr>
                                      <p:to>
                                        <p:strVal val="visible"/>
                                      </p:to>
                                    </p:set>
                                  </p:childTnLst>
                                </p:cTn>
                              </p:par>
                            </p:childTnLst>
                          </p:cTn>
                        </p:par>
                        <p:par>
                          <p:cTn id="78" fill="hold">
                            <p:stCondLst>
                              <p:cond delay="0"/>
                            </p:stCondLst>
                            <p:childTnLst>
                              <p:par>
                                <p:cTn id="79" presetID="1" presetClass="entr" presetSubtype="0" fill="hold" grpId="0" nodeType="afterEffect">
                                  <p:stCondLst>
                                    <p:cond delay="0"/>
                                  </p:stCondLst>
                                  <p:childTnLst>
                                    <p:set>
                                      <p:cBhvr>
                                        <p:cTn id="80" dur="1" fill="hold">
                                          <p:stCondLst>
                                            <p:cond delay="0"/>
                                          </p:stCondLst>
                                        </p:cTn>
                                        <p:tgtEl>
                                          <p:spTgt spid="37"/>
                                        </p:tgtEl>
                                        <p:attrNameLst>
                                          <p:attrName>style.visibility</p:attrName>
                                        </p:attrNameLst>
                                      </p:cBhvr>
                                      <p:to>
                                        <p:strVal val="visible"/>
                                      </p:to>
                                    </p:set>
                                  </p:childTnLst>
                                </p:cTn>
                              </p:par>
                            </p:childTnLst>
                          </p:cTn>
                        </p:par>
                      </p:childTnLst>
                    </p:cTn>
                  </p:par>
                  <p:par>
                    <p:cTn id="81" fill="hold">
                      <p:stCondLst>
                        <p:cond delay="indefinite"/>
                      </p:stCondLst>
                      <p:childTnLst>
                        <p:par>
                          <p:cTn id="82" fill="hold">
                            <p:stCondLst>
                              <p:cond delay="0"/>
                            </p:stCondLst>
                            <p:childTnLst>
                              <p:par>
                                <p:cTn id="83" presetID="0" presetClass="path" presetSubtype="0" accel="50000" decel="50000" fill="hold" grpId="1" nodeType="clickEffect">
                                  <p:stCondLst>
                                    <p:cond delay="0"/>
                                  </p:stCondLst>
                                  <p:childTnLst>
                                    <p:animMotion origin="layout" path="M 0 0 L 0 0 C 0.00573 -0.00069 0.01163 -0.00116 0.01754 -0.00208 C 0.02101 -0.00255 0.02448 -0.00324 0.02778 -0.00394 C 0.03924 -0.00648 0.05052 -0.00856 0.06163 -0.01181 L 0.0809 -0.01782 C 0.08819 -0.02014 0.09549 -0.02361 0.10295 -0.02569 C 0.1151 -0.02894 0.12743 -0.03079 0.13958 -0.03356 C 0.14549 -0.03611 0.15139 -0.03935 0.15729 -0.04144 C 0.20816 -0.05903 0.13629 -0.02986 0.19115 -0.05116 C 0.19705 -0.05347 0.20278 -0.05694 0.20885 -0.05903 C 0.2184 -0.0625 0.23524 -0.0662 0.24566 -0.06875 C 0.28368 -0.08912 0.23594 -0.06458 0.27656 -0.08264 C 0.28299 -0.08542 0.28924 -0.08912 0.29566 -0.09236 C 0.30851 -0.10949 0.29219 -0.08843 0.30451 -0.10208 C 0.30764 -0.10556 0.3092 -0.10995 0.31319 -0.11204 C 0.31563 -0.11319 0.31823 -0.11296 0.32066 -0.11389 C 0.32361 -0.11505 0.32639 -0.11667 0.32951 -0.11782 C 0.33142 -0.11875 0.33333 -0.11898 0.33524 -0.11991 C 0.33785 -0.12083 0.3401 -0.12292 0.34271 -0.12384 C 0.34549 -0.12477 0.34861 -0.12477 0.35156 -0.12569 C 0.37483 -0.13356 0.34601 -0.12639 0.3691 -0.13148 C 0.3849 -0.13102 0.40052 -0.13079 0.41632 -0.12963 C 0.41771 -0.12963 0.41927 -0.1287 0.42066 -0.12778 C 0.42379 -0.12546 0.42691 -0.12315 0.42951 -0.11991 L 0.43247 -0.11597 C 0.43438 -0.1081 0.43385 -0.11204 0.43385 -0.10417 L 0.43385 -0.10417 " pathEditMode="relative" ptsTypes="AAAAAAAAAAAAAAAAAAAAAAAAAAAA">
                                      <p:cBhvr>
                                        <p:cTn id="84" dur="2000" fill="hold"/>
                                        <p:tgtEl>
                                          <p:spTgt spid="20"/>
                                        </p:tgtEl>
                                        <p:attrNameLst>
                                          <p:attrName>ppt_x</p:attrName>
                                          <p:attrName>ppt_y</p:attrName>
                                        </p:attrNameLst>
                                      </p:cBhvr>
                                    </p:animMotion>
                                  </p:childTnLst>
                                </p:cTn>
                              </p:par>
                            </p:childTnLst>
                          </p:cTn>
                        </p:par>
                      </p:childTnLst>
                    </p:cTn>
                  </p:par>
                  <p:par>
                    <p:cTn id="85" fill="hold">
                      <p:stCondLst>
                        <p:cond delay="indefinite"/>
                      </p:stCondLst>
                      <p:childTnLst>
                        <p:par>
                          <p:cTn id="86" fill="hold">
                            <p:stCondLst>
                              <p:cond delay="0"/>
                            </p:stCondLst>
                            <p:childTnLst>
                              <p:par>
                                <p:cTn id="87" presetID="0" presetClass="path" presetSubtype="0" accel="50000" decel="50000" fill="hold" grpId="2" nodeType="clickEffect">
                                  <p:stCondLst>
                                    <p:cond delay="0"/>
                                  </p:stCondLst>
                                  <p:childTnLst>
                                    <p:animMotion origin="layout" path="M 0.43385 -0.10393 L 0.43385 -0.10393 C 0.39023 -0.05324 0.43606 -0.10139 0.40664 -0.08102 C 0.38164 -0.06343 0.37239 -0.04977 0.34648 -0.03634 C 0.29231 -0.00787 0.28802 -0.01273 0.22773 0.0044 C 0.19908 0.0125 0.25221 0.00556 0.19466 0.01019 C 0.18567 0.01482 0.17617 0.01829 0.16757 0.02384 C 0.15976 0.0287 0.15325 0.03704 0.14505 0.0412 C 0.10898 0.06065 0.07265 0.08009 0.03541 0.0956 C -0.00079 0.11042 -0.03321 0.1081 -0.06849 0.12454 C -0.0961 0.13773 -0.09805 0.13796 -0.13477 0.16134 C -0.14245 0.16644 -0.14922 0.17407 -0.15717 0.17894 C -0.20873 0.21134 -0.17839 0.18287 -0.20834 0.21389 C -0.21224 0.23449 -0.20717 0.20625 -0.21276 0.2507 C -0.21407 0.26065 -0.21576 0.27014 -0.21719 0.27986 C -0.21784 0.33148 -0.21888 0.38333 -0.21888 0.43495 C -0.21888 0.44028 -0.21719 0.44514 -0.21719 0.45046 C -0.21836 0.49699 -0.22006 0.54352 -0.22175 0.59005 C -0.2237 0.64005 -0.22318 0.58704 -0.22318 0.62708 L -0.22318 0.62708 " pathEditMode="relative" rAng="0" ptsTypes="AAAAAAAAAAAAAAAAAAAA">
                                      <p:cBhvr>
                                        <p:cTn id="88" dur="2000" fill="hold"/>
                                        <p:tgtEl>
                                          <p:spTgt spid="20"/>
                                        </p:tgtEl>
                                        <p:attrNameLst>
                                          <p:attrName>ppt_x</p:attrName>
                                          <p:attrName>ppt_y</p:attrName>
                                        </p:attrNameLst>
                                      </p:cBhvr>
                                      <p:rCtr x="-32865" y="36551"/>
                                    </p:animMotion>
                                  </p:childTnLst>
                                </p:cTn>
                              </p:par>
                            </p:childTnLst>
                          </p:cTn>
                        </p:par>
                      </p:childTnLst>
                    </p:cTn>
                  </p:par>
                  <p:par>
                    <p:cTn id="89" fill="hold">
                      <p:stCondLst>
                        <p:cond delay="indefinite"/>
                      </p:stCondLst>
                      <p:childTnLst>
                        <p:par>
                          <p:cTn id="90" fill="hold">
                            <p:stCondLst>
                              <p:cond delay="0"/>
                            </p:stCondLst>
                            <p:childTnLst>
                              <p:par>
                                <p:cTn id="91" presetID="0" presetClass="path" presetSubtype="0" accel="50000" decel="50000" fill="hold" grpId="1" nodeType="clickEffect">
                                  <p:stCondLst>
                                    <p:cond delay="0"/>
                                  </p:stCondLst>
                                  <p:childTnLst>
                                    <p:animMotion origin="layout" path="M 0 0 L 0 0 L 0.07049 -0.00208 C 0.13264 -0.00486 0.06181 -0.00254 0.1 -0.00601 C 0.11111 -0.00694 0.1224 -0.00717 0.13368 -0.00787 C 0.14011 -0.00833 0.14653 -0.00949 0.15278 -0.00995 L 0.18073 -0.0118 C 0.20261 -0.01597 0.17882 -0.01134 0.2132 -0.01967 C 0.2191 -0.02106 0.225 -0.02245 0.23073 -0.02361 C 0.23959 -0.02963 0.24792 -0.03726 0.25729 -0.0412 C 0.26511 -0.04467 0.27327 -0.04652 0.28073 -0.05115 C 0.28629 -0.05439 0.29132 -0.05856 0.29705 -0.06088 C 0.3007 -0.0625 0.30486 -0.06203 0.30868 -0.06296 C 0.31667 -0.06458 0.32448 -0.06666 0.33229 -0.06875 C 0.33629 -0.0699 0.33993 -0.07222 0.3441 -0.07268 C 0.35868 -0.0743 0.37344 -0.07407 0.3882 -0.07453 L 0.4441 -0.07268 C 0.46025 -0.07199 0.47813 -0.07314 0.4941 -0.06689 C 0.50365 -0.06296 0.50087 -0.0655 0.50591 -0.05902 L 0.50591 -0.05902 " pathEditMode="relative" ptsTypes="AAAAAAAAAAAAAAAAAAAA">
                                      <p:cBhvr>
                                        <p:cTn id="92" dur="2000" fill="hold"/>
                                        <p:tgtEl>
                                          <p:spTgt spid="19"/>
                                        </p:tgtEl>
                                        <p:attrNameLst>
                                          <p:attrName>ppt_x</p:attrName>
                                          <p:attrName>ppt_y</p:attrName>
                                        </p:attrNameLst>
                                      </p:cBhvr>
                                    </p:animMotion>
                                  </p:childTnLst>
                                </p:cTn>
                              </p:par>
                            </p:childTnLst>
                          </p:cTn>
                        </p:par>
                      </p:childTnLst>
                    </p:cTn>
                  </p:par>
                  <p:par>
                    <p:cTn id="93" fill="hold">
                      <p:stCondLst>
                        <p:cond delay="indefinite"/>
                      </p:stCondLst>
                      <p:childTnLst>
                        <p:par>
                          <p:cTn id="94" fill="hold">
                            <p:stCondLst>
                              <p:cond delay="0"/>
                            </p:stCondLst>
                            <p:childTnLst>
                              <p:par>
                                <p:cTn id="95" presetID="0" presetClass="path" presetSubtype="0" accel="50000" decel="50000" fill="hold" grpId="2" nodeType="clickEffect">
                                  <p:stCondLst>
                                    <p:cond delay="0"/>
                                  </p:stCondLst>
                                  <p:childTnLst>
                                    <p:animMotion origin="layout" path="M 0.48412 -0.08055 L 0.48412 -0.08032 C 0.47852 -0.07106 0.47292 -0.0618 0.46823 -0.05162 C 0.45417 -0.0213 0.47071 -0.04745 0.45782 -0.0287 C 0.44753 0.00579 0.46615 -0.0544 0.45261 -0.0169 C 0.45105 -0.01273 0.45105 -0.00764 0.44935 -0.00347 C 0.44753 0.00046 0.44519 0.0037 0.44232 0.00625 C 0.43034 0.01829 0.4362 0.00533 0.42344 0.01991 C 0.39857 0.04769 0.4181 0.0287 0.38698 0.05093 C 0.38126 0.05509 0.37579 0.05995 0.36967 0.06435 C 0.36719 0.06644 0.36446 0.06945 0.36133 0.07014 C 0.35157 0.07245 0.34167 0.07269 0.33191 0.07384 C 0.3198 0.07708 0.30782 0.08079 0.29558 0.0838 C 0.27852 0.08796 0.26094 0.09028 0.24376 0.09514 C 0.2379 0.09699 0.23243 0.1007 0.22657 0.10301 C 0.21224 0.1088 0.19818 0.11574 0.18334 0.12037 C 0.16641 0.12593 0.14909 0.12986 0.13152 0.13403 C 0.12631 0.13519 0.12136 0.13519 0.11602 0.13588 C 0.11198 0.13658 0.10808 0.13727 0.10404 0.13796 L 0.07136 0.14352 C 0.06902 0.1456 0.06094 0.15185 0.05912 0.15533 C 0.05678 0.15995 0.0556 0.16551 0.05378 0.17083 C 0.05105 0.18033 0.04857 0.19028 0.04532 0.19977 C 0.04323 0.20579 0.04154 0.21181 0.03829 0.21713 C 0.03516 0.22245 0.03047 0.22616 0.02631 0.23056 C 0.02175 0.24236 0.01654 0.2537 0.01264 0.26551 C 0.00678 0.28195 -0.00299 0.31574 -0.00299 0.31597 C -0.00364 0.34722 -0.0039 0.37894 -0.00481 0.41065 C -0.00507 0.42477 -0.00598 0.43889 -0.00624 0.45301 C -0.00833 0.51644 -0.00481 0.51296 -0.00989 0.54977 C -0.01106 0.55764 -0.0121 0.56551 -0.01342 0.57315 C -0.0138 0.5757 -0.0142 0.57847 -0.01523 0.58102 C -0.01589 0.58333 -0.01731 0.58588 -0.01822 0.58843 C -0.01796 0.60139 -0.01784 0.61458 -0.01666 0.62732 C -0.01654 0.62986 -0.01614 0.63264 -0.01523 0.63495 C -0.0138 0.63773 -0.01159 0.64005 -0.00989 0.64283 C -0.00872 0.64468 -0.00742 0.64653 -0.00624 0.64861 C -0.00611 0.64931 -0.00624 0.65 -0.00624 0.65046 L -0.00624 0.6507 " pathEditMode="relative" rAng="0" ptsTypes="AAAAAAAAAAAAAAAAAAAAAAAAAAAAAAAAAAAAAAA">
                                      <p:cBhvr>
                                        <p:cTn id="96" dur="2000" fill="hold"/>
                                        <p:tgtEl>
                                          <p:spTgt spid="19"/>
                                        </p:tgtEl>
                                        <p:attrNameLst>
                                          <p:attrName>ppt_x</p:attrName>
                                          <p:attrName>ppt_y</p:attrName>
                                        </p:attrNameLst>
                                      </p:cBhvr>
                                      <p:rCtr x="-25117" y="36551"/>
                                    </p:animMotion>
                                  </p:childTnLst>
                                </p:cTn>
                              </p:par>
                            </p:childTnLst>
                          </p:cTn>
                        </p:par>
                      </p:childTnLst>
                    </p:cTn>
                  </p:par>
                  <p:par>
                    <p:cTn id="97" fill="hold">
                      <p:stCondLst>
                        <p:cond delay="indefinite"/>
                      </p:stCondLst>
                      <p:childTnLst>
                        <p:par>
                          <p:cTn id="98" fill="hold">
                            <p:stCondLst>
                              <p:cond delay="0"/>
                            </p:stCondLst>
                            <p:childTnLst>
                              <p:par>
                                <p:cTn id="99" presetID="0" presetClass="path" presetSubtype="0" accel="50000" decel="50000" fill="hold" grpId="1" nodeType="clickEffect">
                                  <p:stCondLst>
                                    <p:cond delay="0"/>
                                  </p:stCondLst>
                                  <p:childTnLst>
                                    <p:animMotion origin="layout" path="M 0 0 L 0 0 C 0.00243 -0.00024 0.08351 -0.00209 0.1 -0.00394 C 0.10486 -0.00463 0.10972 -0.00695 0.11458 -0.00787 C 0.12587 -0.01019 0.13715 -0.01181 0.14844 -0.01389 C 0.15486 -0.01505 0.16128 -0.01644 0.16753 -0.01783 C 0.18871 -0.03033 0.17309 -0.02269 0.19844 -0.02963 C 0.20486 -0.03125 0.21128 -0.03334 0.21753 -0.03542 C 0.22101 -0.03658 0.22448 -0.03843 0.22795 -0.03936 C 0.23125 -0.04028 0.23472 -0.04098 0.23819 -0.04144 C 0.24948 -0.04283 0.26076 -0.04375 0.27205 -0.04537 C 0.27604 -0.04584 0.27986 -0.04676 0.28385 -0.04723 C 0.29167 -0.04815 0.29948 -0.04861 0.30729 -0.04931 C 0.3533 -0.05255 0.34844 -0.05139 0.4118 -0.05301 C 0.42292 -0.05278 0.49983 -0.05116 0.52205 -0.04931 C 0.52361 -0.04908 0.525 -0.04746 0.52656 -0.04723 C 0.53194 -0.0463 0.53733 -0.04584 0.54271 -0.04537 C 0.55312 -0.04051 0.54549 -0.04329 0.56632 -0.04329 L 0.56632 -0.04329 " pathEditMode="relative" ptsTypes="AAAAAAAAAAAAAAAAAAA">
                                      <p:cBhvr>
                                        <p:cTn id="100" dur="2000" fill="hold"/>
                                        <p:tgtEl>
                                          <p:spTgt spid="18"/>
                                        </p:tgtEl>
                                        <p:attrNameLst>
                                          <p:attrName>ppt_x</p:attrName>
                                          <p:attrName>ppt_y</p:attrName>
                                        </p:attrNameLst>
                                      </p:cBhvr>
                                    </p:animMotion>
                                  </p:childTnLst>
                                </p:cTn>
                              </p:par>
                            </p:childTnLst>
                          </p:cTn>
                        </p:par>
                      </p:childTnLst>
                    </p:cTn>
                  </p:par>
                  <p:par>
                    <p:cTn id="101" fill="hold">
                      <p:stCondLst>
                        <p:cond delay="indefinite"/>
                      </p:stCondLst>
                      <p:childTnLst>
                        <p:par>
                          <p:cTn id="102" fill="hold">
                            <p:stCondLst>
                              <p:cond delay="0"/>
                            </p:stCondLst>
                            <p:childTnLst>
                              <p:par>
                                <p:cTn id="103" presetID="0" presetClass="path" presetSubtype="0" accel="50000" decel="50000" fill="hold" grpId="2" nodeType="clickEffect">
                                  <p:stCondLst>
                                    <p:cond delay="0"/>
                                  </p:stCondLst>
                                  <p:childTnLst>
                                    <p:animMotion origin="layout" path="M 0.52878 -0.04097 L 0.52878 -0.04074 C 0.51953 -0.03982 0.51107 -0.03797 0.50248 -0.03588 C 0.49271 -0.0338 0.47422 -0.02824 0.47422 -0.02801 C 0.47162 -0.02662 0.4698 -0.02431 0.4668 -0.02269 C 0.4625 -0.01991 0.4573 -0.01759 0.45261 -0.01505 C 0.44974 -0.01297 0.44662 -0.01134 0.44336 -0.00926 C 0.41237 0.01041 0.44805 -0.01065 0.41042 0.00926 C 0.40795 0.01065 0.40573 0.01227 0.40326 0.01319 C 0.39961 0.01481 0.39506 0.01528 0.39141 0.0169 C 0.3806 0.02176 0.3836 0.02245 0.37487 0.0287 C 0.37279 0.02986 0.37032 0.03102 0.36771 0.03241 C 0.36706 0.03403 0.36693 0.03634 0.3655 0.03773 C 0.34597 0.06111 0.36901 0.02778 0.35378 0.0493 C 0.3392 0.06967 0.36628 0.03935 0.32761 0.07778 C 0.32761 0.07801 0.30886 0.09653 0.30886 0.09676 L 0.29935 0.10416 C 0.29779 0.10717 0.29636 0.11018 0.29453 0.11366 C 0.29336 0.1162 0.29102 0.11852 0.28998 0.12129 C 0.28776 0.12685 0.28685 0.13241 0.28516 0.13796 C 0.28373 0.14305 0.2819 0.14815 0.28034 0.15324 C 0.27878 0.15903 0.27748 0.16458 0.27578 0.17037 C 0.27435 0.17453 0.27266 0.17916 0.27084 0.18356 C 0.26732 0.19421 0.26615 0.20254 0.25925 0.21342 C 0.25677 0.21736 0.2543 0.22129 0.25196 0.22523 C 0.24857 0.23148 0.24649 0.23796 0.24271 0.24421 C 0.23568 0.25555 0.21914 0.27801 0.21914 0.27824 C 0.21823 0.3 0.21719 0.32199 0.21667 0.34421 C 0.21576 0.38495 0.21576 0.42616 0.21433 0.46759 C 0.21433 0.46967 0.21237 0.47222 0.21185 0.47477 C 0.21107 0.47986 0.21055 0.48495 0.20977 0.48981 C 0.20886 0.5037 0.20834 0.51759 0.2073 0.53148 C 0.20651 0.5412 0.20404 0.55555 0.20287 0.56551 C 0.20326 0.58241 0.20352 0.59977 0.20495 0.61666 C 0.20521 0.61875 0.20677 0.6206 0.2073 0.62245 C 0.20834 0.62824 0.20834 0.63356 0.20977 0.63935 C 0.21016 0.64259 0.21107 0.6456 0.21185 0.64884 C 0.21328 0.65254 0.21524 0.65625 0.21667 0.66018 C 0.21745 0.66203 0.21849 0.66389 0.21914 0.66574 C 0.22006 0.66898 0.22084 0.67222 0.22149 0.67546 C 0.22162 0.67662 0.22149 0.67801 0.22149 0.6794 L 0.22149 0.67986 " pathEditMode="relative" rAng="0" ptsTypes="AAAAAAAAAAAAAAAAAAAAAAAAAAAAAAAAAAAAAAAAAA">
                                      <p:cBhvr>
                                        <p:cTn id="104" dur="2000" fill="hold"/>
                                        <p:tgtEl>
                                          <p:spTgt spid="18"/>
                                        </p:tgtEl>
                                        <p:attrNameLst>
                                          <p:attrName>ppt_x</p:attrName>
                                          <p:attrName>ppt_y</p:attrName>
                                        </p:attrNameLst>
                                      </p:cBhvr>
                                      <p:rCtr x="-16302" y="36042"/>
                                    </p:animMotion>
                                  </p:childTnLst>
                                </p:cTn>
                              </p:par>
                            </p:childTnLst>
                          </p:cTn>
                        </p:par>
                      </p:childTnLst>
                    </p:cTn>
                  </p:par>
                  <p:par>
                    <p:cTn id="105" fill="hold">
                      <p:stCondLst>
                        <p:cond delay="indefinite"/>
                      </p:stCondLst>
                      <p:childTnLst>
                        <p:par>
                          <p:cTn id="106" fill="hold">
                            <p:stCondLst>
                              <p:cond delay="0"/>
                            </p:stCondLst>
                            <p:childTnLst>
                              <p:par>
                                <p:cTn id="107" presetID="0" presetClass="path" presetSubtype="0" accel="50000" decel="50000" fill="hold" grpId="1" nodeType="clickEffect">
                                  <p:stCondLst>
                                    <p:cond delay="0"/>
                                  </p:stCondLst>
                                  <p:childTnLst>
                                    <p:animMotion origin="layout" path="M 0 0 L 0 0 L 0.07205 0.00185 C 0.075 0.00208 0.07795 0.00324 0.08073 0.00393 C 0.08577 0.00509 0.09063 0.00694 0.09549 0.00787 C 0.1066 0.00972 0.14011 0.01134 0.14705 0.01181 L 0.16164 0.01366 C 0.17292 0.01505 0.1842 0.01597 0.19549 0.01759 C 0.21615 0.0206 0.25729 0.02755 0.25729 0.02755 C 0.29549 0.01968 0.33403 0.01389 0.37205 0.00393 C 0.37848 0.00208 0.38368 -0.00463 0.38976 -0.00787 C 0.39202 -0.00926 0.39462 -0.00903 0.39705 -0.00995 C 0.39861 -0.01042 0.4 -0.01157 0.40139 -0.01181 C 0.41563 -0.01366 0.46181 -0.01528 0.47066 -0.01574 C 0.47361 -0.01713 0.47639 -0.01875 0.47934 -0.01968 C 0.4941 -0.02384 0.50278 -0.02407 0.51771 -0.02546 C 0.52934 -0.025 0.54132 -0.02569 0.55295 -0.02361 C 0.56059 -0.02222 0.56789 -0.01898 0.575 -0.01574 C 0.57813 -0.01435 0.58056 -0.01065 0.58386 -0.00995 C 0.5915 -0.0081 0.60747 -0.00787 0.60747 -0.00787 L 0.60747 -0.00787 " pathEditMode="relative" ptsTypes="AAAAAAAAAAAAAAAAAAAAA">
                                      <p:cBhvr>
                                        <p:cTn id="108" dur="2000" fill="hold"/>
                                        <p:tgtEl>
                                          <p:spTgt spid="7"/>
                                        </p:tgtEl>
                                        <p:attrNameLst>
                                          <p:attrName>ppt_x</p:attrName>
                                          <p:attrName>ppt_y</p:attrName>
                                        </p:attrNameLst>
                                      </p:cBhvr>
                                    </p:animMotion>
                                  </p:childTnLst>
                                </p:cTn>
                              </p:par>
                            </p:childTnLst>
                          </p:cTn>
                        </p:par>
                      </p:childTnLst>
                    </p:cTn>
                  </p:par>
                  <p:par>
                    <p:cTn id="109" fill="hold">
                      <p:stCondLst>
                        <p:cond delay="indefinite"/>
                      </p:stCondLst>
                      <p:childTnLst>
                        <p:par>
                          <p:cTn id="110" fill="hold">
                            <p:stCondLst>
                              <p:cond delay="0"/>
                            </p:stCondLst>
                            <p:childTnLst>
                              <p:par>
                                <p:cTn id="111" presetID="0" presetClass="path" presetSubtype="0" accel="50000" decel="50000" fill="hold" grpId="2" nodeType="clickEffect">
                                  <p:stCondLst>
                                    <p:cond delay="0"/>
                                  </p:stCondLst>
                                  <p:childTnLst>
                                    <p:animMotion origin="layout" path="M 0.43998 -0.02616 L 0.43998 -0.02616 C 0.43867 -0.00972 0.43685 0.01273 0.43633 0.02894 C 0.43568 0.03912 0.43568 0.04398 0.43503 0.05371 C 0.43503 0.05671 0.43503 0.05996 0.43451 0.06343 C 0.43451 0.11759 0.43451 0.17176 0.43386 0.2257 C 0.43386 0.22801 0.43333 0.22917 0.43333 0.23148 C 0.43268 0.23588 0.43268 0.24028 0.43268 0.24468 C 0.43268 0.24746 0.43203 0.25 0.43203 0.25255 C 0.43203 0.25671 0.43151 0.26134 0.43151 0.26574 C 0.43151 0.27176 0.43151 0.27732 0.43086 0.2831 C 0.43086 0.28773 0.43021 0.2919 0.43021 0.2963 C 0.43021 0.30347 0.42969 0.31042 0.42969 0.31736 C 0.42904 0.32871 0.42839 0.34074 0.42787 0.35185 C 0.42787 0.36204 0.42721 0.39005 0.42721 0.40162 C 0.42721 0.40579 0.42669 0.41019 0.42669 0.41482 C 0.42604 0.46366 0.42604 0.51296 0.42539 0.56181 C 0.42539 0.56921 0.42487 0.5757 0.42487 0.58287 C 0.42422 0.5882 0.42422 0.59306 0.42422 0.59815 C 0.42357 0.60671 0.42357 0.60648 0.42305 0.61343 C 0.42188 0.68634 0.4224 0.65533 0.4224 0.70533 L 0.4224 0.70556 " pathEditMode="relative" rAng="0" ptsTypes="AAAAAAAAAAAAAAAAAAAAAA">
                                      <p:cBhvr>
                                        <p:cTn id="112" dur="2000" fill="hold"/>
                                        <p:tgtEl>
                                          <p:spTgt spid="7"/>
                                        </p:tgtEl>
                                        <p:attrNameLst>
                                          <p:attrName>ppt_x</p:attrName>
                                          <p:attrName>ppt_y</p:attrName>
                                        </p:attrNameLst>
                                      </p:cBhvr>
                                      <p:rCtr x="-911" y="36574"/>
                                    </p:animMotion>
                                  </p:childTnLst>
                                </p:cTn>
                              </p:par>
                            </p:childTnLst>
                          </p:cTn>
                        </p:par>
                      </p:childTnLst>
                    </p:cTn>
                  </p:par>
                  <p:par>
                    <p:cTn id="113" fill="hold">
                      <p:stCondLst>
                        <p:cond delay="indefinite"/>
                      </p:stCondLst>
                      <p:childTnLst>
                        <p:par>
                          <p:cTn id="114" fill="hold">
                            <p:stCondLst>
                              <p:cond delay="0"/>
                            </p:stCondLst>
                            <p:childTnLst>
                              <p:par>
                                <p:cTn id="115" presetID="0" presetClass="path" presetSubtype="0" accel="50000" decel="50000" fill="hold" grpId="1" nodeType="clickEffect">
                                  <p:stCondLst>
                                    <p:cond delay="0"/>
                                  </p:stCondLst>
                                  <p:childTnLst>
                                    <p:animMotion origin="layout" path="M -2.70833E-6 -2.22222E-6 L -2.70833E-6 -2.22222E-6 C 0.00573 -0.00069 0.01159 -0.00116 0.01758 -0.00208 C 0.02097 -0.00254 0.02448 -0.00324 0.02774 -0.00416 C 0.0392 -0.00648 0.05052 -0.00856 0.06159 -0.0118 L 0.08086 -0.01782 C 0.08815 -0.02014 0.09545 -0.02361 0.103 -0.02569 C 0.11511 -0.02893 0.12748 -0.03078 0.13959 -0.03356 C 0.14545 -0.03611 0.15144 -0.03935 0.15729 -0.04143 C 0.20821 -0.05903 0.13633 -0.02986 0.19115 -0.05116 C 0.19701 -0.05347 0.20274 -0.05694 0.20886 -0.05903 C 0.21836 -0.0625 0.23529 -0.0662 0.24571 -0.06875 C 0.28373 -0.08912 0.23594 -0.06458 0.27657 -0.08264 C 0.28295 -0.08541 0.2892 -0.08912 0.29571 -0.09236 C 0.30847 -0.10949 0.29219 -0.08842 0.30456 -0.10208 C 0.30769 -0.10555 0.30925 -0.10995 0.31315 -0.11203 C 0.31563 -0.11319 0.31823 -0.11296 0.32071 -0.11389 C 0.32357 -0.11504 0.32644 -0.11666 0.32956 -0.11782 C 0.33138 -0.11875 0.33334 -0.11898 0.33529 -0.11991 C 0.33789 -0.12083 0.34011 -0.12291 0.34271 -0.12384 C 0.34545 -0.12477 0.34857 -0.12477 0.35157 -0.12569 C 0.37487 -0.13356 0.34597 -0.12639 0.36914 -0.13148 C 0.3849 -0.13102 0.40052 -0.13078 0.41628 -0.12963 C 0.41771 -0.12963 0.41927 -0.1287 0.42071 -0.12778 C 0.42383 -0.12546 0.42696 -0.12315 0.42956 -0.11991 L 0.43242 -0.11597 C 0.43438 -0.1081 0.43386 -0.11203 0.43386 -0.10416 L 0.43386 -0.10393 " pathEditMode="relative" rAng="0" ptsTypes="AAAAAAAAAAAAAAAAAAAAAAAAAAAA">
                                      <p:cBhvr>
                                        <p:cTn id="116" dur="2000" fill="hold"/>
                                        <p:tgtEl>
                                          <p:spTgt spid="38"/>
                                        </p:tgtEl>
                                        <p:attrNameLst>
                                          <p:attrName>ppt_x</p:attrName>
                                          <p:attrName>ppt_y</p:attrName>
                                        </p:attrNameLst>
                                      </p:cBhvr>
                                      <p:rCtr x="21693" y="-6574"/>
                                    </p:animMotion>
                                  </p:childTnLst>
                                </p:cTn>
                              </p:par>
                            </p:childTnLst>
                          </p:cTn>
                        </p:par>
                      </p:childTnLst>
                    </p:cTn>
                  </p:par>
                  <p:par>
                    <p:cTn id="117" fill="hold">
                      <p:stCondLst>
                        <p:cond delay="indefinite"/>
                      </p:stCondLst>
                      <p:childTnLst>
                        <p:par>
                          <p:cTn id="118" fill="hold">
                            <p:stCondLst>
                              <p:cond delay="0"/>
                            </p:stCondLst>
                            <p:childTnLst>
                              <p:par>
                                <p:cTn id="119" presetID="0" presetClass="path" presetSubtype="0" accel="50000" decel="50000" fill="hold" grpId="2" nodeType="clickEffect">
                                  <p:stCondLst>
                                    <p:cond delay="0"/>
                                  </p:stCondLst>
                                  <p:childTnLst>
                                    <p:animMotion origin="layout" path="M 0.4043 -0.12916 L 0.4043 -0.12893 C 0.40729 -0.08264 0.4043 -0.12916 0.40729 -0.10926 C 0.40729 -0.09259 0.40729 -0.0794 0.40847 -0.06481 C 0.41159 -0.03866 0.41159 -0.0419 0.41615 -0.02639 C 0.41615 -0.01828 0.41394 -0.02477 0.41615 -0.01967 C 0.41615 -0.01597 0.4181 -0.01227 0.4181 -0.00694 C 0.4181 -0.00231 0.4181 0.0044 0.4181 0.01042 C 0.42045 0.02801 0.4224 0.04769 0.42357 0.06297 C 0.42578 0.07755 0.42696 0.07547 0.42891 0.09259 C 0.43008 0.10394 0.43008 0.1044 0.43242 0.12732 C 0.43242 0.13241 0.43242 0.13912 0.4336 0.14445 C 0.43555 0.17616 0.43438 0.14838 0.43555 0.17871 C 0.43555 0.19861 0.43555 0.17084 0.43555 0.21528 C 0.43555 0.22477 0.43555 0.23426 0.43555 0.24329 C 0.43555 0.29398 0.43555 0.34375 0.43555 0.39491 C 0.43555 0.40047 0.43555 0.40509 0.43555 0.40972 C 0.43555 0.45509 0.43555 0.50116 0.43555 0.54676 C 0.43659 0.5956 0.43555 0.54283 0.43555 0.58403 L 0.43555 0.58565 " pathEditMode="relative" rAng="0" ptsTypes="AAAAAAAAAAAAAAAAAAAA">
                                      <p:cBhvr>
                                        <p:cTn id="120" dur="2000" fill="hold"/>
                                        <p:tgtEl>
                                          <p:spTgt spid="38"/>
                                        </p:tgtEl>
                                        <p:attrNameLst>
                                          <p:attrName>ppt_x</p:attrName>
                                          <p:attrName>ppt_y</p:attrName>
                                        </p:attrNameLst>
                                      </p:cBhvr>
                                      <p:rCtr x="1576" y="35741"/>
                                    </p:animMotion>
                                  </p:childTnLst>
                                </p:cTn>
                              </p:par>
                            </p:childTnLst>
                          </p:cTn>
                        </p:par>
                      </p:childTnLst>
                    </p:cTn>
                  </p:par>
                  <p:par>
                    <p:cTn id="121" fill="hold">
                      <p:stCondLst>
                        <p:cond delay="indefinite"/>
                      </p:stCondLst>
                      <p:childTnLst>
                        <p:par>
                          <p:cTn id="122" fill="hold">
                            <p:stCondLst>
                              <p:cond delay="0"/>
                            </p:stCondLst>
                            <p:childTnLst>
                              <p:par>
                                <p:cTn id="123" presetID="1" presetClass="entr" presetSubtype="0" fill="hold" nodeType="clickEffect">
                                  <p:stCondLst>
                                    <p:cond delay="0"/>
                                  </p:stCondLst>
                                  <p:childTnLst>
                                    <p:set>
                                      <p:cBhvr>
                                        <p:cTn id="124" dur="1" fill="hold">
                                          <p:stCondLst>
                                            <p:cond delay="0"/>
                                          </p:stCondLst>
                                        </p:cTn>
                                        <p:tgtEl>
                                          <p:spTgt spid="3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28" grpId="0" animBg="1"/>
      <p:bldP spid="27" grpId="0" animBg="1"/>
      <p:bldP spid="22" grpId="0" animBg="1"/>
      <p:bldP spid="4" grpId="0" animBg="1"/>
      <p:bldP spid="7" grpId="0" animBg="1"/>
      <p:bldP spid="7" grpId="1" animBg="1"/>
      <p:bldP spid="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30" grpId="0" animBg="1"/>
      <p:bldP spid="31" grpId="0" animBg="1"/>
      <p:bldP spid="32" grpId="0" animBg="1"/>
      <p:bldP spid="33" grpId="0" animBg="1"/>
      <p:bldP spid="37" grpId="0" animBg="1"/>
      <p:bldP spid="38" grpId="0" animBg="1"/>
      <p:bldP spid="38" grpId="1" animBg="1"/>
      <p:bldP spid="38" grpId="2"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graphicFrame>
        <p:nvGraphicFramePr>
          <p:cNvPr id="4" name="Table 3"/>
          <p:cNvGraphicFramePr>
            <a:graphicFrameLocks noGrp="1"/>
          </p:cNvGraphicFramePr>
          <p:nvPr>
            <p:extLst>
              <p:ext uri="{D42A27DB-BD31-4B8C-83A1-F6EECF244321}">
                <p14:modId xmlns:p14="http://schemas.microsoft.com/office/powerpoint/2010/main" val="4212643456"/>
              </p:ext>
            </p:extLst>
          </p:nvPr>
        </p:nvGraphicFramePr>
        <p:xfrm>
          <a:off x="112289" y="185532"/>
          <a:ext cx="11936334" cy="6295479"/>
        </p:xfrm>
        <a:graphic>
          <a:graphicData uri="http://schemas.openxmlformats.org/drawingml/2006/table">
            <a:tbl>
              <a:tblPr firstRow="1" firstCol="1" bandRow="1">
                <a:tableStyleId>{5C22544A-7EE6-4342-B048-85BDC9FD1C3A}</a:tableStyleId>
              </a:tblPr>
              <a:tblGrid>
                <a:gridCol w="2723871">
                  <a:extLst>
                    <a:ext uri="{9D8B030D-6E8A-4147-A177-3AD203B41FA5}">
                      <a16:colId xmlns:a16="http://schemas.microsoft.com/office/drawing/2014/main" val="20000"/>
                    </a:ext>
                  </a:extLst>
                </a:gridCol>
                <a:gridCol w="1842970">
                  <a:extLst>
                    <a:ext uri="{9D8B030D-6E8A-4147-A177-3AD203B41FA5}">
                      <a16:colId xmlns:a16="http://schemas.microsoft.com/office/drawing/2014/main" val="20001"/>
                    </a:ext>
                  </a:extLst>
                </a:gridCol>
                <a:gridCol w="1842970">
                  <a:extLst>
                    <a:ext uri="{9D8B030D-6E8A-4147-A177-3AD203B41FA5}">
                      <a16:colId xmlns:a16="http://schemas.microsoft.com/office/drawing/2014/main" val="20002"/>
                    </a:ext>
                  </a:extLst>
                </a:gridCol>
                <a:gridCol w="1842970">
                  <a:extLst>
                    <a:ext uri="{9D8B030D-6E8A-4147-A177-3AD203B41FA5}">
                      <a16:colId xmlns:a16="http://schemas.microsoft.com/office/drawing/2014/main" val="20003"/>
                    </a:ext>
                  </a:extLst>
                </a:gridCol>
                <a:gridCol w="1842970">
                  <a:extLst>
                    <a:ext uri="{9D8B030D-6E8A-4147-A177-3AD203B41FA5}">
                      <a16:colId xmlns:a16="http://schemas.microsoft.com/office/drawing/2014/main" val="20004"/>
                    </a:ext>
                  </a:extLst>
                </a:gridCol>
                <a:gridCol w="1840583">
                  <a:extLst>
                    <a:ext uri="{9D8B030D-6E8A-4147-A177-3AD203B41FA5}">
                      <a16:colId xmlns:a16="http://schemas.microsoft.com/office/drawing/2014/main" val="20005"/>
                    </a:ext>
                  </a:extLst>
                </a:gridCol>
              </a:tblGrid>
              <a:tr h="1530359">
                <a:tc>
                  <a:txBody>
                    <a:bodyPr/>
                    <a:lstStyle/>
                    <a:p>
                      <a:pPr algn="ctr">
                        <a:lnSpc>
                          <a:spcPct val="115000"/>
                        </a:lnSpc>
                        <a:spcAft>
                          <a:spcPts val="0"/>
                        </a:spcAft>
                      </a:pPr>
                      <a:r>
                        <a:rPr lang="en-GB" sz="3200" dirty="0">
                          <a:solidFill>
                            <a:srgbClr val="FFFF00"/>
                          </a:solidFill>
                          <a:effectLst/>
                        </a:rPr>
                        <a:t>Result Table </a:t>
                      </a:r>
                      <a:endParaRPr lang="en-GB" sz="32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53975" marB="53975" anchor="ctr"/>
                </a:tc>
                <a:tc>
                  <a:txBody>
                    <a:bodyPr/>
                    <a:lstStyle/>
                    <a:p>
                      <a:pPr algn="ctr">
                        <a:lnSpc>
                          <a:spcPct val="115000"/>
                        </a:lnSpc>
                        <a:spcAft>
                          <a:spcPts val="0"/>
                        </a:spcAft>
                      </a:pPr>
                      <a:r>
                        <a:rPr lang="en-GB" sz="2400" dirty="0">
                          <a:effectLst/>
                        </a:rPr>
                        <a:t>1.0 M salt solution</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53975" marB="53975" anchor="ctr"/>
                </a:tc>
                <a:tc>
                  <a:txBody>
                    <a:bodyPr/>
                    <a:lstStyle/>
                    <a:p>
                      <a:pPr algn="ctr">
                        <a:lnSpc>
                          <a:spcPct val="115000"/>
                        </a:lnSpc>
                        <a:spcAft>
                          <a:spcPts val="0"/>
                        </a:spcAft>
                      </a:pPr>
                      <a:r>
                        <a:rPr lang="en-GB" sz="2400" dirty="0">
                          <a:effectLst/>
                        </a:rPr>
                        <a:t>0.75 salt solution</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53975" marB="53975" anchor="ctr"/>
                </a:tc>
                <a:tc>
                  <a:txBody>
                    <a:bodyPr/>
                    <a:lstStyle/>
                    <a:p>
                      <a:pPr algn="ctr">
                        <a:lnSpc>
                          <a:spcPct val="115000"/>
                        </a:lnSpc>
                        <a:spcAft>
                          <a:spcPts val="0"/>
                        </a:spcAft>
                      </a:pPr>
                      <a:r>
                        <a:rPr lang="en-GB" sz="2400" dirty="0">
                          <a:effectLst/>
                        </a:rPr>
                        <a:t>0.5 M salt solution</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53975" marB="53975" anchor="ctr"/>
                </a:tc>
                <a:tc>
                  <a:txBody>
                    <a:bodyPr/>
                    <a:lstStyle/>
                    <a:p>
                      <a:pPr algn="ctr">
                        <a:lnSpc>
                          <a:spcPct val="115000"/>
                        </a:lnSpc>
                        <a:spcAft>
                          <a:spcPts val="0"/>
                        </a:spcAft>
                      </a:pPr>
                      <a:r>
                        <a:rPr lang="en-GB" sz="2400" dirty="0">
                          <a:effectLst/>
                        </a:rPr>
                        <a:t>0.25 M salt solution</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53975" marB="53975" anchor="ctr"/>
                </a:tc>
                <a:tc>
                  <a:txBody>
                    <a:bodyPr/>
                    <a:lstStyle/>
                    <a:p>
                      <a:pPr algn="ctr">
                        <a:lnSpc>
                          <a:spcPct val="115000"/>
                        </a:lnSpc>
                        <a:spcAft>
                          <a:spcPts val="0"/>
                        </a:spcAft>
                      </a:pPr>
                      <a:r>
                        <a:rPr lang="en-GB" sz="2400" dirty="0">
                          <a:effectLst/>
                        </a:rPr>
                        <a:t>Distilled water</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53975" marB="53975" anchor="ctr"/>
                </a:tc>
                <a:extLst>
                  <a:ext uri="{0D108BD9-81ED-4DB2-BD59-A6C34878D82A}">
                    <a16:rowId xmlns:a16="http://schemas.microsoft.com/office/drawing/2014/main" val="10000"/>
                  </a:ext>
                </a:extLst>
              </a:tr>
              <a:tr h="1191280">
                <a:tc>
                  <a:txBody>
                    <a:bodyPr/>
                    <a:lstStyle/>
                    <a:p>
                      <a:pPr algn="ctr">
                        <a:lnSpc>
                          <a:spcPct val="115000"/>
                        </a:lnSpc>
                        <a:spcAft>
                          <a:spcPts val="0"/>
                        </a:spcAft>
                      </a:pPr>
                      <a:r>
                        <a:rPr lang="en-GB" sz="2400" dirty="0">
                          <a:effectLst/>
                        </a:rPr>
                        <a:t>Initial mass (g)</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53975" marB="53975" anchor="ctr"/>
                </a:tc>
                <a:tc>
                  <a:txBody>
                    <a:bodyPr/>
                    <a:lstStyle/>
                    <a:p>
                      <a:pPr algn="ctr">
                        <a:lnSpc>
                          <a:spcPct val="115000"/>
                        </a:lnSpc>
                        <a:spcAft>
                          <a:spcPts val="0"/>
                        </a:spcAft>
                      </a:pP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53975" marB="53975" anchor="ctr"/>
                </a:tc>
                <a:tc>
                  <a:txBody>
                    <a:bodyPr/>
                    <a:lstStyle/>
                    <a:p>
                      <a:pPr algn="ctr">
                        <a:lnSpc>
                          <a:spcPct val="115000"/>
                        </a:lnSpc>
                        <a:spcAft>
                          <a:spcPts val="0"/>
                        </a:spcAft>
                      </a:pP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53975" marB="53975" anchor="ctr"/>
                </a:tc>
                <a:tc>
                  <a:txBody>
                    <a:bodyPr/>
                    <a:lstStyle/>
                    <a:p>
                      <a:pPr algn="ctr">
                        <a:lnSpc>
                          <a:spcPct val="115000"/>
                        </a:lnSpc>
                        <a:spcAft>
                          <a:spcPts val="0"/>
                        </a:spcAft>
                      </a:pP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53975" marB="53975" anchor="ctr"/>
                </a:tc>
                <a:tc>
                  <a:txBody>
                    <a:bodyPr/>
                    <a:lstStyle/>
                    <a:p>
                      <a:pPr algn="ctr">
                        <a:lnSpc>
                          <a:spcPct val="115000"/>
                        </a:lnSpc>
                        <a:spcAft>
                          <a:spcPts val="0"/>
                        </a:spcAft>
                      </a:pP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53975" marB="53975" anchor="ctr"/>
                </a:tc>
                <a:tc>
                  <a:txBody>
                    <a:bodyPr/>
                    <a:lstStyle/>
                    <a:p>
                      <a:pPr algn="ctr">
                        <a:lnSpc>
                          <a:spcPct val="115000"/>
                        </a:lnSpc>
                        <a:spcAft>
                          <a:spcPts val="0"/>
                        </a:spcAft>
                      </a:pP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53975" marB="53975" anchor="ctr"/>
                </a:tc>
                <a:extLst>
                  <a:ext uri="{0D108BD9-81ED-4DB2-BD59-A6C34878D82A}">
                    <a16:rowId xmlns:a16="http://schemas.microsoft.com/office/drawing/2014/main" val="10001"/>
                  </a:ext>
                </a:extLst>
              </a:tr>
              <a:tr h="1191280">
                <a:tc>
                  <a:txBody>
                    <a:bodyPr/>
                    <a:lstStyle/>
                    <a:p>
                      <a:pPr algn="ctr">
                        <a:lnSpc>
                          <a:spcPct val="115000"/>
                        </a:lnSpc>
                        <a:spcAft>
                          <a:spcPts val="0"/>
                        </a:spcAft>
                      </a:pPr>
                      <a:r>
                        <a:rPr lang="en-GB" sz="2400">
                          <a:effectLst/>
                        </a:rPr>
                        <a:t>Final mass in (g)</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53975" marB="53975" anchor="ctr"/>
                </a:tc>
                <a:tc>
                  <a:txBody>
                    <a:bodyPr/>
                    <a:lstStyle/>
                    <a:p>
                      <a:pPr algn="ctr">
                        <a:lnSpc>
                          <a:spcPct val="115000"/>
                        </a:lnSpc>
                        <a:spcAft>
                          <a:spcPts val="0"/>
                        </a:spcAft>
                      </a:pP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53975" marB="53975" anchor="ctr"/>
                </a:tc>
                <a:tc>
                  <a:txBody>
                    <a:bodyPr/>
                    <a:lstStyle/>
                    <a:p>
                      <a:pPr algn="ctr">
                        <a:lnSpc>
                          <a:spcPct val="115000"/>
                        </a:lnSpc>
                        <a:spcAft>
                          <a:spcPts val="0"/>
                        </a:spcAft>
                      </a:pP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53975" marB="53975" anchor="ctr"/>
                </a:tc>
                <a:tc>
                  <a:txBody>
                    <a:bodyPr/>
                    <a:lstStyle/>
                    <a:p>
                      <a:pPr algn="ctr">
                        <a:lnSpc>
                          <a:spcPct val="115000"/>
                        </a:lnSpc>
                        <a:spcAft>
                          <a:spcPts val="0"/>
                        </a:spcAft>
                      </a:pP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53975" marB="53975" anchor="ctr"/>
                </a:tc>
                <a:tc>
                  <a:txBody>
                    <a:bodyPr/>
                    <a:lstStyle/>
                    <a:p>
                      <a:pPr algn="ctr">
                        <a:lnSpc>
                          <a:spcPct val="115000"/>
                        </a:lnSpc>
                        <a:spcAft>
                          <a:spcPts val="0"/>
                        </a:spcAft>
                      </a:pP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53975" marB="53975" anchor="ctr"/>
                </a:tc>
                <a:tc>
                  <a:txBody>
                    <a:bodyPr/>
                    <a:lstStyle/>
                    <a:p>
                      <a:pPr algn="ctr">
                        <a:lnSpc>
                          <a:spcPct val="115000"/>
                        </a:lnSpc>
                        <a:spcAft>
                          <a:spcPts val="0"/>
                        </a:spcAft>
                      </a:pP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53975" marB="53975" anchor="ctr"/>
                </a:tc>
                <a:extLst>
                  <a:ext uri="{0D108BD9-81ED-4DB2-BD59-A6C34878D82A}">
                    <a16:rowId xmlns:a16="http://schemas.microsoft.com/office/drawing/2014/main" val="10002"/>
                  </a:ext>
                </a:extLst>
              </a:tr>
              <a:tr h="1191280">
                <a:tc>
                  <a:txBody>
                    <a:bodyPr/>
                    <a:lstStyle/>
                    <a:p>
                      <a:pPr algn="ctr">
                        <a:lnSpc>
                          <a:spcPct val="115000"/>
                        </a:lnSpc>
                        <a:spcAft>
                          <a:spcPts val="0"/>
                        </a:spcAft>
                      </a:pPr>
                      <a:r>
                        <a:rPr lang="en-GB" sz="2400" dirty="0">
                          <a:effectLst/>
                        </a:rPr>
                        <a:t>Change in mass in (g)</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53975" marB="53975" anchor="ctr"/>
                </a:tc>
                <a:tc>
                  <a:txBody>
                    <a:bodyPr/>
                    <a:lstStyle/>
                    <a:p>
                      <a:pPr algn="ctr">
                        <a:lnSpc>
                          <a:spcPct val="115000"/>
                        </a:lnSpc>
                        <a:spcAft>
                          <a:spcPts val="0"/>
                        </a:spcAft>
                      </a:pP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53975" marB="53975" anchor="ctr"/>
                </a:tc>
                <a:tc>
                  <a:txBody>
                    <a:bodyPr/>
                    <a:lstStyle/>
                    <a:p>
                      <a:pPr algn="ctr">
                        <a:lnSpc>
                          <a:spcPct val="115000"/>
                        </a:lnSpc>
                        <a:spcAft>
                          <a:spcPts val="0"/>
                        </a:spcAft>
                      </a:pP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53975" marB="53975" anchor="ctr"/>
                </a:tc>
                <a:tc>
                  <a:txBody>
                    <a:bodyPr/>
                    <a:lstStyle/>
                    <a:p>
                      <a:pPr algn="ctr">
                        <a:lnSpc>
                          <a:spcPct val="115000"/>
                        </a:lnSpc>
                        <a:spcAft>
                          <a:spcPts val="0"/>
                        </a:spcAft>
                      </a:pP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53975" marB="53975" anchor="ctr"/>
                </a:tc>
                <a:tc>
                  <a:txBody>
                    <a:bodyPr/>
                    <a:lstStyle/>
                    <a:p>
                      <a:pPr algn="ctr">
                        <a:lnSpc>
                          <a:spcPct val="115000"/>
                        </a:lnSpc>
                        <a:spcAft>
                          <a:spcPts val="0"/>
                        </a:spcAft>
                      </a:pP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53975" marB="53975" anchor="ctr"/>
                </a:tc>
                <a:tc>
                  <a:txBody>
                    <a:bodyPr/>
                    <a:lstStyle/>
                    <a:p>
                      <a:pPr algn="ctr">
                        <a:lnSpc>
                          <a:spcPct val="115000"/>
                        </a:lnSpc>
                        <a:spcAft>
                          <a:spcPts val="0"/>
                        </a:spcAft>
                      </a:pP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53975" marB="53975" anchor="ctr"/>
                </a:tc>
                <a:extLst>
                  <a:ext uri="{0D108BD9-81ED-4DB2-BD59-A6C34878D82A}">
                    <a16:rowId xmlns:a16="http://schemas.microsoft.com/office/drawing/2014/main" val="10003"/>
                  </a:ext>
                </a:extLst>
              </a:tr>
              <a:tr h="1191280">
                <a:tc>
                  <a:txBody>
                    <a:bodyPr/>
                    <a:lstStyle/>
                    <a:p>
                      <a:pPr algn="ctr">
                        <a:lnSpc>
                          <a:spcPct val="115000"/>
                        </a:lnSpc>
                        <a:spcAft>
                          <a:spcPts val="0"/>
                        </a:spcAft>
                      </a:pPr>
                      <a:r>
                        <a:rPr lang="en-GB" sz="2400" dirty="0">
                          <a:effectLst/>
                        </a:rPr>
                        <a:t>Percentage change in mass</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53975" marB="53975" anchor="ctr"/>
                </a:tc>
                <a:tc>
                  <a:txBody>
                    <a:bodyPr/>
                    <a:lstStyle/>
                    <a:p>
                      <a:pPr algn="ctr">
                        <a:lnSpc>
                          <a:spcPct val="115000"/>
                        </a:lnSpc>
                        <a:spcAft>
                          <a:spcPts val="0"/>
                        </a:spcAft>
                      </a:pP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53975" marB="53975" anchor="ctr"/>
                </a:tc>
                <a:tc>
                  <a:txBody>
                    <a:bodyPr/>
                    <a:lstStyle/>
                    <a:p>
                      <a:pPr algn="ctr">
                        <a:lnSpc>
                          <a:spcPct val="115000"/>
                        </a:lnSpc>
                        <a:spcAft>
                          <a:spcPts val="0"/>
                        </a:spcAft>
                      </a:pP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53975" marB="53975" anchor="ctr"/>
                </a:tc>
                <a:tc>
                  <a:txBody>
                    <a:bodyPr/>
                    <a:lstStyle/>
                    <a:p>
                      <a:pPr algn="ctr">
                        <a:lnSpc>
                          <a:spcPct val="115000"/>
                        </a:lnSpc>
                        <a:spcAft>
                          <a:spcPts val="0"/>
                        </a:spcAft>
                      </a:pP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53975" marB="53975" anchor="ctr"/>
                </a:tc>
                <a:tc>
                  <a:txBody>
                    <a:bodyPr/>
                    <a:lstStyle/>
                    <a:p>
                      <a:pPr algn="ctr">
                        <a:lnSpc>
                          <a:spcPct val="115000"/>
                        </a:lnSpc>
                        <a:spcAft>
                          <a:spcPts val="0"/>
                        </a:spcAft>
                      </a:pP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53975" marB="53975" anchor="ctr"/>
                </a:tc>
                <a:tc>
                  <a:txBody>
                    <a:bodyPr/>
                    <a:lstStyle/>
                    <a:p>
                      <a:pPr algn="ctr">
                        <a:lnSpc>
                          <a:spcPct val="115000"/>
                        </a:lnSpc>
                        <a:spcAft>
                          <a:spcPts val="0"/>
                        </a:spcAft>
                      </a:pP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53975" marB="53975" anchor="ct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3331132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199" y="380207"/>
            <a:ext cx="10968319" cy="502109"/>
          </a:xfrm>
        </p:spPr>
        <p:txBody>
          <a:bodyPr>
            <a:normAutofit/>
          </a:bodyPr>
          <a:lstStyle/>
          <a:p>
            <a:pPr marL="0" indent="0">
              <a:buNone/>
            </a:pPr>
            <a:r>
              <a:rPr lang="en-GB" b="1"/>
              <a:t>Hypothesis</a:t>
            </a:r>
            <a:endParaRPr lang="en-GB" b="1" dirty="0"/>
          </a:p>
        </p:txBody>
      </p:sp>
      <p:sp>
        <p:nvSpPr>
          <p:cNvPr id="4" name="Content Placeholder 2"/>
          <p:cNvSpPr txBox="1">
            <a:spLocks/>
          </p:cNvSpPr>
          <p:nvPr/>
        </p:nvSpPr>
        <p:spPr>
          <a:xfrm>
            <a:off x="838199" y="2406382"/>
            <a:ext cx="10618694" cy="129409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b="1" dirty="0"/>
              <a:t>Independent variable</a:t>
            </a:r>
          </a:p>
          <a:p>
            <a:r>
              <a:rPr lang="en-GB" dirty="0"/>
              <a:t>Concentration of the salt solutions</a:t>
            </a:r>
          </a:p>
        </p:txBody>
      </p:sp>
      <p:sp>
        <p:nvSpPr>
          <p:cNvPr id="5" name="Content Placeholder 2"/>
          <p:cNvSpPr txBox="1">
            <a:spLocks/>
          </p:cNvSpPr>
          <p:nvPr/>
        </p:nvSpPr>
        <p:spPr>
          <a:xfrm>
            <a:off x="838199" y="3645384"/>
            <a:ext cx="10618694" cy="129409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b="1" dirty="0"/>
              <a:t>Dependent variable</a:t>
            </a:r>
          </a:p>
          <a:p>
            <a:r>
              <a:rPr lang="en-GB" dirty="0"/>
              <a:t>Mass of the potato pieces</a:t>
            </a:r>
          </a:p>
        </p:txBody>
      </p:sp>
      <p:sp>
        <p:nvSpPr>
          <p:cNvPr id="6" name="Content Placeholder 2"/>
          <p:cNvSpPr txBox="1">
            <a:spLocks/>
          </p:cNvSpPr>
          <p:nvPr/>
        </p:nvSpPr>
        <p:spPr>
          <a:xfrm>
            <a:off x="838200" y="4833680"/>
            <a:ext cx="10618694" cy="181364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b="1" dirty="0"/>
              <a:t>Control variable</a:t>
            </a:r>
          </a:p>
          <a:p>
            <a:r>
              <a:rPr lang="en-GB" dirty="0"/>
              <a:t>Quantity of the solutions</a:t>
            </a:r>
          </a:p>
          <a:p>
            <a:r>
              <a:rPr lang="en-GB" dirty="0"/>
              <a:t>Time</a:t>
            </a:r>
          </a:p>
          <a:p>
            <a:endParaRPr lang="en-GB" dirty="0"/>
          </a:p>
        </p:txBody>
      </p:sp>
      <p:sp>
        <p:nvSpPr>
          <p:cNvPr id="2" name="TextBox 1"/>
          <p:cNvSpPr txBox="1"/>
          <p:nvPr/>
        </p:nvSpPr>
        <p:spPr>
          <a:xfrm>
            <a:off x="6373503" y="1898140"/>
            <a:ext cx="5433015" cy="2123658"/>
          </a:xfrm>
          <a:prstGeom prst="rect">
            <a:avLst/>
          </a:prstGeom>
          <a:noFill/>
          <a:ln>
            <a:solidFill>
              <a:schemeClr val="tx1"/>
            </a:solidFill>
          </a:ln>
        </p:spPr>
        <p:txBody>
          <a:bodyPr wrap="square" rtlCol="0">
            <a:spAutoFit/>
          </a:bodyPr>
          <a:lstStyle/>
          <a:p>
            <a:pPr>
              <a:lnSpc>
                <a:spcPct val="150000"/>
              </a:lnSpc>
            </a:pPr>
            <a:r>
              <a:rPr lang="en-GB" sz="2400" b="1" u="sng" dirty="0"/>
              <a:t>Risks and management:</a:t>
            </a:r>
          </a:p>
          <a:p>
            <a:r>
              <a:rPr lang="en-GB" sz="2400" dirty="0"/>
              <a:t>Care should be taken:</a:t>
            </a:r>
          </a:p>
          <a:p>
            <a:pPr marL="342900" lvl="0" indent="-342900">
              <a:buFont typeface="Arial" panose="020B0604020202020204" pitchFamily="34" charset="0"/>
              <a:buChar char="•"/>
            </a:pPr>
            <a:r>
              <a:rPr lang="en-GB" sz="2400" dirty="0"/>
              <a:t>cutting potato cylinders</a:t>
            </a:r>
          </a:p>
          <a:p>
            <a:pPr marL="342900" lvl="0" indent="-342900">
              <a:buFont typeface="Arial" panose="020B0604020202020204" pitchFamily="34" charset="0"/>
              <a:buChar char="•"/>
            </a:pPr>
            <a:r>
              <a:rPr lang="en-GB" sz="2400" dirty="0"/>
              <a:t>with the use of an electrical balance in the presence of water.</a:t>
            </a:r>
          </a:p>
        </p:txBody>
      </p:sp>
      <p:sp>
        <p:nvSpPr>
          <p:cNvPr id="7" name="Rectangle 6"/>
          <p:cNvSpPr/>
          <p:nvPr/>
        </p:nvSpPr>
        <p:spPr>
          <a:xfrm>
            <a:off x="966536" y="936137"/>
            <a:ext cx="11225464" cy="1384995"/>
          </a:xfrm>
          <a:prstGeom prst="rect">
            <a:avLst/>
          </a:prstGeom>
        </p:spPr>
        <p:txBody>
          <a:bodyPr wrap="square">
            <a:spAutoFit/>
          </a:bodyPr>
          <a:lstStyle/>
          <a:p>
            <a:r>
              <a:rPr lang="en-GB" sz="2800" dirty="0"/>
              <a:t>I think that when the potato is placed in distilled water the mass of the potato will increase and the mass will decrease when it is placed in high salt concentration.</a:t>
            </a:r>
          </a:p>
        </p:txBody>
      </p:sp>
      <p:sp>
        <p:nvSpPr>
          <p:cNvPr id="8" name="Rectangle 7"/>
          <p:cNvSpPr/>
          <p:nvPr/>
        </p:nvSpPr>
        <p:spPr>
          <a:xfrm>
            <a:off x="5710518" y="5578314"/>
            <a:ext cx="6096000" cy="1200329"/>
          </a:xfrm>
          <a:prstGeom prst="rect">
            <a:avLst/>
          </a:prstGeom>
        </p:spPr>
        <p:style>
          <a:lnRef idx="1">
            <a:schemeClr val="accent4"/>
          </a:lnRef>
          <a:fillRef idx="2">
            <a:schemeClr val="accent4"/>
          </a:fillRef>
          <a:effectRef idx="1">
            <a:schemeClr val="accent4"/>
          </a:effectRef>
          <a:fontRef idx="minor">
            <a:schemeClr val="dk1"/>
          </a:fontRef>
        </p:style>
        <p:txBody>
          <a:bodyPr>
            <a:spAutoFit/>
          </a:bodyPr>
          <a:lstStyle/>
          <a:p>
            <a:pPr lvl="0"/>
            <a:r>
              <a:rPr lang="en-GB" sz="2400" dirty="0">
                <a:latin typeface="Comic Sans MS" panose="030F0702030302020204" pitchFamily="66" charset="0"/>
              </a:rPr>
              <a:t>Remove the potato cylinders from the boiling tubes and carefully blot them dry with the paper towels before weighing</a:t>
            </a:r>
          </a:p>
        </p:txBody>
      </p:sp>
      <p:sp>
        <p:nvSpPr>
          <p:cNvPr id="9" name="Rectangle 8"/>
          <p:cNvSpPr/>
          <p:nvPr/>
        </p:nvSpPr>
        <p:spPr>
          <a:xfrm rot="21225095">
            <a:off x="5066977" y="5176648"/>
            <a:ext cx="2161139" cy="523220"/>
          </a:xfrm>
          <a:prstGeom prst="rect">
            <a:avLst/>
          </a:prstGeom>
          <a:noFill/>
        </p:spPr>
        <p:txBody>
          <a:bodyPr wrap="square" lIns="91440" tIns="45720" rIns="91440" bIns="45720">
            <a:spAutoFit/>
          </a:bodyPr>
          <a:lstStyle/>
          <a:p>
            <a:pPr algn="ctr"/>
            <a:r>
              <a:rPr lang="en-US" sz="2800" dirty="0">
                <a:ln w="0"/>
                <a:effectLst>
                  <a:glow rad="228600">
                    <a:schemeClr val="accent1">
                      <a:satMod val="175000"/>
                      <a:alpha val="40000"/>
                    </a:schemeClr>
                  </a:glow>
                  <a:outerShdw blurRad="38100" dist="19050" dir="2700000" algn="tl" rotWithShape="0">
                    <a:schemeClr val="dk1">
                      <a:alpha val="40000"/>
                    </a:schemeClr>
                  </a:outerShdw>
                </a:effectLst>
              </a:rPr>
              <a:t>Important</a:t>
            </a:r>
          </a:p>
        </p:txBody>
      </p:sp>
      <p:sp>
        <p:nvSpPr>
          <p:cNvPr id="10" name="TextBox 9"/>
          <p:cNvSpPr txBox="1"/>
          <p:nvPr/>
        </p:nvSpPr>
        <p:spPr>
          <a:xfrm>
            <a:off x="5710518" y="4218196"/>
            <a:ext cx="6224337" cy="830997"/>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pPr algn="ctr"/>
            <a:r>
              <a:rPr lang="en-GB" sz="2400" b="1" dirty="0"/>
              <a:t>Copy the Equipment list, Method and Result Table in your practical books</a:t>
            </a:r>
          </a:p>
        </p:txBody>
      </p:sp>
    </p:spTree>
    <p:extLst>
      <p:ext uri="{BB962C8B-B14F-4D97-AF65-F5344CB8AC3E}">
        <p14:creationId xmlns:p14="http://schemas.microsoft.com/office/powerpoint/2010/main" val="12559821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0" end="0"/>
                                            </p:txEl>
                                          </p:spTgt>
                                        </p:tgtEl>
                                        <p:attrNameLst>
                                          <p:attrName>style.visibility</p:attrName>
                                        </p:attrNameLst>
                                      </p:cBhvr>
                                      <p:to>
                                        <p:strVal val="visible"/>
                                      </p:to>
                                    </p:set>
                                    <p:animEffect transition="in" filter="fade">
                                      <p:cBhvr>
                                        <p:cTn id="17" dur="500"/>
                                        <p:tgtEl>
                                          <p:spTgt spid="4">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1" end="1"/>
                                            </p:txEl>
                                          </p:spTgt>
                                        </p:tgtEl>
                                        <p:attrNameLst>
                                          <p:attrName>style.visibility</p:attrName>
                                        </p:attrNameLst>
                                      </p:cBhvr>
                                      <p:to>
                                        <p:strVal val="visible"/>
                                      </p:to>
                                    </p:set>
                                    <p:animEffect transition="in" filter="fade">
                                      <p:cBhvr>
                                        <p:cTn id="22" dur="500"/>
                                        <p:tgtEl>
                                          <p:spTgt spid="4">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5">
                                            <p:txEl>
                                              <p:pRg st="0" end="0"/>
                                            </p:txEl>
                                          </p:spTgt>
                                        </p:tgtEl>
                                        <p:attrNameLst>
                                          <p:attrName>style.visibility</p:attrName>
                                        </p:attrNameLst>
                                      </p:cBhvr>
                                      <p:to>
                                        <p:strVal val="visible"/>
                                      </p:to>
                                    </p:set>
                                    <p:animEffect transition="in" filter="fade">
                                      <p:cBhvr>
                                        <p:cTn id="27" dur="500"/>
                                        <p:tgtEl>
                                          <p:spTgt spid="5">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5">
                                            <p:txEl>
                                              <p:pRg st="1" end="1"/>
                                            </p:txEl>
                                          </p:spTgt>
                                        </p:tgtEl>
                                        <p:attrNameLst>
                                          <p:attrName>style.visibility</p:attrName>
                                        </p:attrNameLst>
                                      </p:cBhvr>
                                      <p:to>
                                        <p:strVal val="visible"/>
                                      </p:to>
                                    </p:set>
                                    <p:animEffect transition="in" filter="fade">
                                      <p:cBhvr>
                                        <p:cTn id="32" dur="500"/>
                                        <p:tgtEl>
                                          <p:spTgt spid="5">
                                            <p:txEl>
                                              <p:pRg st="1" end="1"/>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6">
                                            <p:txEl>
                                              <p:pRg st="0" end="0"/>
                                            </p:txEl>
                                          </p:spTgt>
                                        </p:tgtEl>
                                        <p:attrNameLst>
                                          <p:attrName>style.visibility</p:attrName>
                                        </p:attrNameLst>
                                      </p:cBhvr>
                                      <p:to>
                                        <p:strVal val="visible"/>
                                      </p:to>
                                    </p:set>
                                    <p:animEffect transition="in" filter="fade">
                                      <p:cBhvr>
                                        <p:cTn id="37" dur="500"/>
                                        <p:tgtEl>
                                          <p:spTgt spid="6">
                                            <p:txEl>
                                              <p:pRg st="0" end="0"/>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6">
                                            <p:txEl>
                                              <p:pRg st="1" end="1"/>
                                            </p:txEl>
                                          </p:spTgt>
                                        </p:tgtEl>
                                        <p:attrNameLst>
                                          <p:attrName>style.visibility</p:attrName>
                                        </p:attrNameLst>
                                      </p:cBhvr>
                                      <p:to>
                                        <p:strVal val="visible"/>
                                      </p:to>
                                    </p:set>
                                    <p:animEffect transition="in" filter="fade">
                                      <p:cBhvr>
                                        <p:cTn id="42" dur="500"/>
                                        <p:tgtEl>
                                          <p:spTgt spid="6">
                                            <p:txEl>
                                              <p:pRg st="1" end="1"/>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6">
                                            <p:txEl>
                                              <p:pRg st="2" end="2"/>
                                            </p:txEl>
                                          </p:spTgt>
                                        </p:tgtEl>
                                        <p:attrNameLst>
                                          <p:attrName>style.visibility</p:attrName>
                                        </p:attrNameLst>
                                      </p:cBhvr>
                                      <p:to>
                                        <p:strVal val="visible"/>
                                      </p:to>
                                    </p:set>
                                    <p:animEffect transition="in" filter="fade">
                                      <p:cBhvr>
                                        <p:cTn id="47" dur="500"/>
                                        <p:tgtEl>
                                          <p:spTgt spid="6">
                                            <p:txEl>
                                              <p:pRg st="2" end="2"/>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2"/>
                                        </p:tgtEl>
                                        <p:attrNameLst>
                                          <p:attrName>style.visibility</p:attrName>
                                        </p:attrNameLst>
                                      </p:cBhvr>
                                      <p:to>
                                        <p:strVal val="visible"/>
                                      </p:to>
                                    </p:set>
                                    <p:animEffect transition="in" filter="fade">
                                      <p:cBhvr>
                                        <p:cTn id="52" dur="500"/>
                                        <p:tgtEl>
                                          <p:spTgt spid="2"/>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10"/>
                                        </p:tgtEl>
                                        <p:attrNameLst>
                                          <p:attrName>style.visibility</p:attrName>
                                        </p:attrNameLst>
                                      </p:cBhvr>
                                      <p:to>
                                        <p:strVal val="visible"/>
                                      </p:to>
                                    </p:set>
                                    <p:animEffect transition="in" filter="fade">
                                      <p:cBhvr>
                                        <p:cTn id="57" dur="500"/>
                                        <p:tgtEl>
                                          <p:spTgt spid="10"/>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9"/>
                                        </p:tgtEl>
                                        <p:attrNameLst>
                                          <p:attrName>style.visibility</p:attrName>
                                        </p:attrNameLst>
                                      </p:cBhvr>
                                      <p:to>
                                        <p:strVal val="visible"/>
                                      </p:to>
                                    </p:set>
                                    <p:animEffect transition="in" filter="fade">
                                      <p:cBhvr>
                                        <p:cTn id="62" dur="500"/>
                                        <p:tgtEl>
                                          <p:spTgt spid="9"/>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8"/>
                                        </p:tgtEl>
                                        <p:attrNameLst>
                                          <p:attrName>style.visibility</p:attrName>
                                        </p:attrNameLst>
                                      </p:cBhvr>
                                      <p:to>
                                        <p:strVal val="visible"/>
                                      </p:to>
                                    </p:set>
                                    <p:animEffect transition="in" filter="fade">
                                      <p:cBhvr>
                                        <p:cTn id="6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 grpId="0"/>
      <p:bldP spid="8" grpId="0" animBg="1"/>
      <p:bldP spid="9" grpId="0"/>
      <p:bldP spid="1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00A59D-3757-432B-82F0-067EF3D41B5C}"/>
              </a:ext>
            </a:extLst>
          </p:cNvPr>
          <p:cNvSpPr>
            <a:spLocks noGrp="1"/>
          </p:cNvSpPr>
          <p:nvPr>
            <p:ph type="title"/>
          </p:nvPr>
        </p:nvSpPr>
        <p:spPr>
          <a:xfrm>
            <a:off x="674703" y="133165"/>
            <a:ext cx="10679097" cy="1557523"/>
          </a:xfrm>
        </p:spPr>
        <p:txBody>
          <a:bodyPr>
            <a:normAutofit fontScale="90000"/>
          </a:bodyPr>
          <a:lstStyle/>
          <a:p>
            <a:r>
              <a:rPr lang="en-GB" dirty="0"/>
              <a:t>If we calculate the % change in mass of the potato then it does not matter if the potatoes don’t all start off the same exact size</a:t>
            </a:r>
          </a:p>
        </p:txBody>
      </p:sp>
      <p:sp>
        <p:nvSpPr>
          <p:cNvPr id="3" name="Content Placeholder 2">
            <a:extLst>
              <a:ext uri="{FF2B5EF4-FFF2-40B4-BE49-F238E27FC236}">
                <a16:creationId xmlns:a16="http://schemas.microsoft.com/office/drawing/2014/main" id="{828ABF86-6BC1-41E3-AA70-7025D32D42BC}"/>
              </a:ext>
            </a:extLst>
          </p:cNvPr>
          <p:cNvSpPr>
            <a:spLocks noGrp="1"/>
          </p:cNvSpPr>
          <p:nvPr>
            <p:ph idx="1"/>
          </p:nvPr>
        </p:nvSpPr>
        <p:spPr/>
        <p:txBody>
          <a:bodyPr>
            <a:normAutofit lnSpcReduction="10000"/>
          </a:bodyPr>
          <a:lstStyle/>
          <a:p>
            <a:pPr marL="0" indent="0">
              <a:buNone/>
            </a:pPr>
            <a:r>
              <a:rPr lang="en-GB" dirty="0"/>
              <a:t>Example (this one is the first one on the next page)</a:t>
            </a:r>
          </a:p>
          <a:p>
            <a:pPr marL="0" indent="0">
              <a:buNone/>
            </a:pPr>
            <a:r>
              <a:rPr lang="en-GB" dirty="0"/>
              <a:t>Mass of potato at start      =  4.05g</a:t>
            </a:r>
          </a:p>
          <a:p>
            <a:pPr marL="0" indent="0">
              <a:buNone/>
            </a:pPr>
            <a:r>
              <a:rPr lang="en-GB" dirty="0"/>
              <a:t>Mass of potato at end       =  6.08g</a:t>
            </a:r>
          </a:p>
          <a:p>
            <a:pPr marL="0" indent="0">
              <a:buNone/>
            </a:pPr>
            <a:r>
              <a:rPr lang="en-GB" dirty="0"/>
              <a:t>Change in mass of potato =  6.08- 4.05 = 2.03g</a:t>
            </a:r>
          </a:p>
          <a:p>
            <a:pPr marL="0" indent="0">
              <a:buNone/>
            </a:pPr>
            <a:endParaRPr lang="en-GB" dirty="0"/>
          </a:p>
          <a:p>
            <a:pPr marL="0" indent="0">
              <a:buNone/>
            </a:pPr>
            <a:r>
              <a:rPr lang="en-GB" dirty="0"/>
              <a:t>% change in mass               =  </a:t>
            </a:r>
            <a:r>
              <a:rPr lang="en-GB" u="sng" dirty="0"/>
              <a:t>change in mass </a:t>
            </a:r>
            <a:r>
              <a:rPr lang="en-GB" dirty="0"/>
              <a:t> x</a:t>
            </a:r>
          </a:p>
          <a:p>
            <a:pPr marL="0" indent="0">
              <a:buNone/>
            </a:pPr>
            <a:r>
              <a:rPr lang="en-GB" dirty="0"/>
              <a:t>                                                   mass at start</a:t>
            </a:r>
          </a:p>
          <a:p>
            <a:pPr marL="0" indent="0">
              <a:buNone/>
            </a:pPr>
            <a:r>
              <a:rPr lang="en-GB" dirty="0"/>
              <a:t>                                              =  </a:t>
            </a:r>
            <a:r>
              <a:rPr lang="en-GB" u="sng" dirty="0"/>
              <a:t>2.03  </a:t>
            </a:r>
            <a:r>
              <a:rPr lang="en-GB" dirty="0"/>
              <a:t>x 100    =    33.4%</a:t>
            </a:r>
          </a:p>
          <a:p>
            <a:pPr marL="0" indent="0">
              <a:buNone/>
            </a:pPr>
            <a:r>
              <a:rPr lang="en-GB" dirty="0"/>
              <a:t>                                                  6.08</a:t>
            </a:r>
          </a:p>
          <a:p>
            <a:pPr marL="0" indent="0">
              <a:buNone/>
            </a:pPr>
            <a:endParaRPr lang="en-GB" dirty="0"/>
          </a:p>
        </p:txBody>
      </p:sp>
    </p:spTree>
    <p:extLst>
      <p:ext uri="{BB962C8B-B14F-4D97-AF65-F5344CB8AC3E}">
        <p14:creationId xmlns:p14="http://schemas.microsoft.com/office/powerpoint/2010/main" val="18812850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able 6"/>
          <p:cNvGraphicFramePr>
            <a:graphicFrameLocks noGrp="1"/>
          </p:cNvGraphicFramePr>
          <p:nvPr>
            <p:extLst>
              <p:ext uri="{D42A27DB-BD31-4B8C-83A1-F6EECF244321}">
                <p14:modId xmlns:p14="http://schemas.microsoft.com/office/powerpoint/2010/main" val="3868595600"/>
              </p:ext>
            </p:extLst>
          </p:nvPr>
        </p:nvGraphicFramePr>
        <p:xfrm>
          <a:off x="112289" y="185532"/>
          <a:ext cx="11936334" cy="6295479"/>
        </p:xfrm>
        <a:graphic>
          <a:graphicData uri="http://schemas.openxmlformats.org/drawingml/2006/table">
            <a:tbl>
              <a:tblPr firstRow="1" firstCol="1" bandRow="1">
                <a:tableStyleId>{5C22544A-7EE6-4342-B048-85BDC9FD1C3A}</a:tableStyleId>
              </a:tblPr>
              <a:tblGrid>
                <a:gridCol w="2723871">
                  <a:extLst>
                    <a:ext uri="{9D8B030D-6E8A-4147-A177-3AD203B41FA5}">
                      <a16:colId xmlns:a16="http://schemas.microsoft.com/office/drawing/2014/main" val="20000"/>
                    </a:ext>
                  </a:extLst>
                </a:gridCol>
                <a:gridCol w="1842970">
                  <a:extLst>
                    <a:ext uri="{9D8B030D-6E8A-4147-A177-3AD203B41FA5}">
                      <a16:colId xmlns:a16="http://schemas.microsoft.com/office/drawing/2014/main" val="20001"/>
                    </a:ext>
                  </a:extLst>
                </a:gridCol>
                <a:gridCol w="1842970">
                  <a:extLst>
                    <a:ext uri="{9D8B030D-6E8A-4147-A177-3AD203B41FA5}">
                      <a16:colId xmlns:a16="http://schemas.microsoft.com/office/drawing/2014/main" val="20002"/>
                    </a:ext>
                  </a:extLst>
                </a:gridCol>
                <a:gridCol w="1842970">
                  <a:extLst>
                    <a:ext uri="{9D8B030D-6E8A-4147-A177-3AD203B41FA5}">
                      <a16:colId xmlns:a16="http://schemas.microsoft.com/office/drawing/2014/main" val="20003"/>
                    </a:ext>
                  </a:extLst>
                </a:gridCol>
                <a:gridCol w="1842970">
                  <a:extLst>
                    <a:ext uri="{9D8B030D-6E8A-4147-A177-3AD203B41FA5}">
                      <a16:colId xmlns:a16="http://schemas.microsoft.com/office/drawing/2014/main" val="20004"/>
                    </a:ext>
                  </a:extLst>
                </a:gridCol>
                <a:gridCol w="1840583">
                  <a:extLst>
                    <a:ext uri="{9D8B030D-6E8A-4147-A177-3AD203B41FA5}">
                      <a16:colId xmlns:a16="http://schemas.microsoft.com/office/drawing/2014/main" val="20005"/>
                    </a:ext>
                  </a:extLst>
                </a:gridCol>
              </a:tblGrid>
              <a:tr h="1530359">
                <a:tc>
                  <a:txBody>
                    <a:bodyPr/>
                    <a:lstStyle/>
                    <a:p>
                      <a:pPr algn="ctr">
                        <a:lnSpc>
                          <a:spcPct val="115000"/>
                        </a:lnSpc>
                        <a:spcAft>
                          <a:spcPts val="0"/>
                        </a:spcAft>
                      </a:pPr>
                      <a:r>
                        <a:rPr lang="en-GB" sz="3200" dirty="0">
                          <a:solidFill>
                            <a:srgbClr val="FFFF00"/>
                          </a:solidFill>
                          <a:effectLst/>
                        </a:rPr>
                        <a:t>Result Table </a:t>
                      </a:r>
                      <a:endParaRPr lang="en-GB" sz="32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53975" marB="53975" anchor="ctr"/>
                </a:tc>
                <a:tc>
                  <a:txBody>
                    <a:bodyPr/>
                    <a:lstStyle/>
                    <a:p>
                      <a:pPr algn="ctr">
                        <a:lnSpc>
                          <a:spcPct val="115000"/>
                        </a:lnSpc>
                        <a:spcAft>
                          <a:spcPts val="0"/>
                        </a:spcAft>
                      </a:pPr>
                      <a:r>
                        <a:rPr lang="en-GB" sz="2400" dirty="0">
                          <a:effectLst/>
                        </a:rPr>
                        <a:t>1.0 M salt solution</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53975" marB="53975" anchor="ctr"/>
                </a:tc>
                <a:tc>
                  <a:txBody>
                    <a:bodyPr/>
                    <a:lstStyle/>
                    <a:p>
                      <a:pPr algn="ctr">
                        <a:lnSpc>
                          <a:spcPct val="115000"/>
                        </a:lnSpc>
                        <a:spcAft>
                          <a:spcPts val="0"/>
                        </a:spcAft>
                      </a:pPr>
                      <a:r>
                        <a:rPr lang="en-GB" sz="2400" dirty="0">
                          <a:effectLst/>
                        </a:rPr>
                        <a:t>0.75 salt solution</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53975" marB="53975" anchor="ctr"/>
                </a:tc>
                <a:tc>
                  <a:txBody>
                    <a:bodyPr/>
                    <a:lstStyle/>
                    <a:p>
                      <a:pPr algn="ctr">
                        <a:lnSpc>
                          <a:spcPct val="115000"/>
                        </a:lnSpc>
                        <a:spcAft>
                          <a:spcPts val="0"/>
                        </a:spcAft>
                      </a:pPr>
                      <a:r>
                        <a:rPr lang="en-GB" sz="2400" dirty="0">
                          <a:effectLst/>
                        </a:rPr>
                        <a:t>0.5 M salt solution</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53975" marB="53975" anchor="ctr"/>
                </a:tc>
                <a:tc>
                  <a:txBody>
                    <a:bodyPr/>
                    <a:lstStyle/>
                    <a:p>
                      <a:pPr algn="ctr">
                        <a:lnSpc>
                          <a:spcPct val="115000"/>
                        </a:lnSpc>
                        <a:spcAft>
                          <a:spcPts val="0"/>
                        </a:spcAft>
                      </a:pPr>
                      <a:r>
                        <a:rPr lang="en-GB" sz="2400" dirty="0">
                          <a:effectLst/>
                        </a:rPr>
                        <a:t>0.25 M salt solution</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53975" marB="53975" anchor="ctr"/>
                </a:tc>
                <a:tc>
                  <a:txBody>
                    <a:bodyPr/>
                    <a:lstStyle/>
                    <a:p>
                      <a:pPr algn="ctr">
                        <a:lnSpc>
                          <a:spcPct val="115000"/>
                        </a:lnSpc>
                        <a:spcAft>
                          <a:spcPts val="0"/>
                        </a:spcAft>
                      </a:pPr>
                      <a:r>
                        <a:rPr lang="en-GB" sz="2400" dirty="0">
                          <a:effectLst/>
                        </a:rPr>
                        <a:t>Distilled water</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53975" marB="53975" anchor="ctr"/>
                </a:tc>
                <a:extLst>
                  <a:ext uri="{0D108BD9-81ED-4DB2-BD59-A6C34878D82A}">
                    <a16:rowId xmlns:a16="http://schemas.microsoft.com/office/drawing/2014/main" val="10000"/>
                  </a:ext>
                </a:extLst>
              </a:tr>
              <a:tr h="1191280">
                <a:tc>
                  <a:txBody>
                    <a:bodyPr/>
                    <a:lstStyle/>
                    <a:p>
                      <a:pPr algn="ctr">
                        <a:lnSpc>
                          <a:spcPct val="115000"/>
                        </a:lnSpc>
                        <a:spcAft>
                          <a:spcPts val="0"/>
                        </a:spcAft>
                      </a:pPr>
                      <a:r>
                        <a:rPr lang="en-GB" sz="2400" dirty="0">
                          <a:effectLst/>
                        </a:rPr>
                        <a:t>Initial mass (g)</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53975" marB="53975" anchor="ctr"/>
                </a:tc>
                <a:tc>
                  <a:txBody>
                    <a:bodyPr/>
                    <a:lstStyle/>
                    <a:p>
                      <a:pPr algn="ctr">
                        <a:lnSpc>
                          <a:spcPct val="115000"/>
                        </a:lnSpc>
                        <a:spcAft>
                          <a:spcPts val="0"/>
                        </a:spcAft>
                      </a:pPr>
                      <a:r>
                        <a:rPr lang="en-GB" sz="3200" dirty="0">
                          <a:effectLst/>
                        </a:rPr>
                        <a:t> 6.08</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53975" marB="53975" anchor="ctr"/>
                </a:tc>
                <a:tc>
                  <a:txBody>
                    <a:bodyPr/>
                    <a:lstStyle/>
                    <a:p>
                      <a:pPr algn="ctr">
                        <a:lnSpc>
                          <a:spcPct val="115000"/>
                        </a:lnSpc>
                        <a:spcAft>
                          <a:spcPts val="0"/>
                        </a:spcAft>
                      </a:pPr>
                      <a:r>
                        <a:rPr lang="en-GB" sz="3200" dirty="0">
                          <a:effectLst/>
                        </a:rPr>
                        <a:t>5.97 </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53975" marB="53975" anchor="ctr"/>
                </a:tc>
                <a:tc>
                  <a:txBody>
                    <a:bodyPr/>
                    <a:lstStyle/>
                    <a:p>
                      <a:pPr algn="ctr">
                        <a:lnSpc>
                          <a:spcPct val="115000"/>
                        </a:lnSpc>
                        <a:spcAft>
                          <a:spcPts val="0"/>
                        </a:spcAft>
                      </a:pPr>
                      <a:r>
                        <a:rPr lang="en-GB" sz="3200" dirty="0">
                          <a:effectLst/>
                        </a:rPr>
                        <a:t> 6.10</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53975" marB="53975" anchor="ctr"/>
                </a:tc>
                <a:tc>
                  <a:txBody>
                    <a:bodyPr/>
                    <a:lstStyle/>
                    <a:p>
                      <a:pPr algn="ctr">
                        <a:lnSpc>
                          <a:spcPct val="115000"/>
                        </a:lnSpc>
                        <a:spcAft>
                          <a:spcPts val="0"/>
                        </a:spcAft>
                      </a:pPr>
                      <a:r>
                        <a:rPr lang="en-GB" sz="3200" dirty="0">
                          <a:effectLst/>
                        </a:rPr>
                        <a:t> 5.92</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53975" marB="53975" anchor="ctr"/>
                </a:tc>
                <a:tc>
                  <a:txBody>
                    <a:bodyPr/>
                    <a:lstStyle/>
                    <a:p>
                      <a:pPr algn="ctr">
                        <a:lnSpc>
                          <a:spcPct val="115000"/>
                        </a:lnSpc>
                        <a:spcAft>
                          <a:spcPts val="0"/>
                        </a:spcAft>
                      </a:pPr>
                      <a:r>
                        <a:rPr lang="en-GB" sz="3200" dirty="0">
                          <a:effectLst/>
                        </a:rPr>
                        <a:t> 5.98</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53975" marB="53975" anchor="ctr"/>
                </a:tc>
                <a:extLst>
                  <a:ext uri="{0D108BD9-81ED-4DB2-BD59-A6C34878D82A}">
                    <a16:rowId xmlns:a16="http://schemas.microsoft.com/office/drawing/2014/main" val="10001"/>
                  </a:ext>
                </a:extLst>
              </a:tr>
              <a:tr h="1191280">
                <a:tc>
                  <a:txBody>
                    <a:bodyPr/>
                    <a:lstStyle/>
                    <a:p>
                      <a:pPr algn="ctr">
                        <a:lnSpc>
                          <a:spcPct val="115000"/>
                        </a:lnSpc>
                        <a:spcAft>
                          <a:spcPts val="0"/>
                        </a:spcAft>
                      </a:pPr>
                      <a:r>
                        <a:rPr lang="en-GB" sz="2400">
                          <a:effectLst/>
                        </a:rPr>
                        <a:t>Final mass in (g)</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53975" marB="53975" anchor="ctr"/>
                </a:tc>
                <a:tc>
                  <a:txBody>
                    <a:bodyPr/>
                    <a:lstStyle/>
                    <a:p>
                      <a:pPr algn="ctr">
                        <a:lnSpc>
                          <a:spcPct val="115000"/>
                        </a:lnSpc>
                        <a:spcAft>
                          <a:spcPts val="0"/>
                        </a:spcAft>
                      </a:pPr>
                      <a:r>
                        <a:rPr lang="en-GB" sz="3200" dirty="0">
                          <a:effectLst/>
                        </a:rPr>
                        <a:t> 4.05</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53975" marB="53975" anchor="ctr"/>
                </a:tc>
                <a:tc>
                  <a:txBody>
                    <a:bodyPr/>
                    <a:lstStyle/>
                    <a:p>
                      <a:pPr algn="ctr">
                        <a:lnSpc>
                          <a:spcPct val="115000"/>
                        </a:lnSpc>
                        <a:spcAft>
                          <a:spcPts val="0"/>
                        </a:spcAft>
                      </a:pPr>
                      <a:r>
                        <a:rPr lang="en-GB" sz="3200" dirty="0">
                          <a:effectLst/>
                        </a:rPr>
                        <a:t> 3.82</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53975" marB="53975" anchor="ctr"/>
                </a:tc>
                <a:tc>
                  <a:txBody>
                    <a:bodyPr/>
                    <a:lstStyle/>
                    <a:p>
                      <a:pPr algn="ctr">
                        <a:lnSpc>
                          <a:spcPct val="115000"/>
                        </a:lnSpc>
                        <a:spcAft>
                          <a:spcPts val="0"/>
                        </a:spcAft>
                      </a:pPr>
                      <a:r>
                        <a:rPr lang="en-GB" sz="3200" dirty="0">
                          <a:effectLst/>
                        </a:rPr>
                        <a:t> 4.00</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53975" marB="53975" anchor="ctr"/>
                </a:tc>
                <a:tc>
                  <a:txBody>
                    <a:bodyPr/>
                    <a:lstStyle/>
                    <a:p>
                      <a:pPr algn="ctr">
                        <a:lnSpc>
                          <a:spcPct val="115000"/>
                        </a:lnSpc>
                        <a:spcAft>
                          <a:spcPts val="0"/>
                        </a:spcAft>
                      </a:pPr>
                      <a:r>
                        <a:rPr lang="en-GB" sz="3200" dirty="0">
                          <a:effectLst/>
                        </a:rPr>
                        <a:t> 4.45</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53975" marB="53975" anchor="ctr"/>
                </a:tc>
                <a:tc>
                  <a:txBody>
                    <a:bodyPr/>
                    <a:lstStyle/>
                    <a:p>
                      <a:pPr algn="ctr">
                        <a:lnSpc>
                          <a:spcPct val="115000"/>
                        </a:lnSpc>
                        <a:spcAft>
                          <a:spcPts val="0"/>
                        </a:spcAft>
                      </a:pPr>
                      <a:r>
                        <a:rPr lang="en-GB" sz="3200" dirty="0">
                          <a:effectLst/>
                        </a:rPr>
                        <a:t> 6.48</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53975" marB="53975" anchor="ctr"/>
                </a:tc>
                <a:extLst>
                  <a:ext uri="{0D108BD9-81ED-4DB2-BD59-A6C34878D82A}">
                    <a16:rowId xmlns:a16="http://schemas.microsoft.com/office/drawing/2014/main" val="10002"/>
                  </a:ext>
                </a:extLst>
              </a:tr>
              <a:tr h="1191280">
                <a:tc>
                  <a:txBody>
                    <a:bodyPr/>
                    <a:lstStyle/>
                    <a:p>
                      <a:pPr algn="ctr">
                        <a:lnSpc>
                          <a:spcPct val="115000"/>
                        </a:lnSpc>
                        <a:spcAft>
                          <a:spcPts val="0"/>
                        </a:spcAft>
                      </a:pPr>
                      <a:r>
                        <a:rPr lang="en-GB" sz="2400" dirty="0">
                          <a:effectLst/>
                        </a:rPr>
                        <a:t>Change in mass in (g)</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53975" marB="53975" anchor="ctr"/>
                </a:tc>
                <a:tc>
                  <a:txBody>
                    <a:bodyPr/>
                    <a:lstStyle/>
                    <a:p>
                      <a:pPr algn="ctr">
                        <a:lnSpc>
                          <a:spcPct val="115000"/>
                        </a:lnSpc>
                        <a:spcAft>
                          <a:spcPts val="0"/>
                        </a:spcAft>
                      </a:pPr>
                      <a:r>
                        <a:rPr lang="en-GB" sz="3200" dirty="0">
                          <a:effectLst/>
                        </a:rPr>
                        <a:t> -2.03</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53975" marB="53975" anchor="ctr"/>
                </a:tc>
                <a:tc>
                  <a:txBody>
                    <a:bodyPr/>
                    <a:lstStyle/>
                    <a:p>
                      <a:pPr algn="ctr">
                        <a:lnSpc>
                          <a:spcPct val="115000"/>
                        </a:lnSpc>
                        <a:spcAft>
                          <a:spcPts val="0"/>
                        </a:spcAft>
                      </a:pPr>
                      <a:r>
                        <a:rPr lang="en-GB" sz="3200" dirty="0">
                          <a:effectLst/>
                        </a:rPr>
                        <a:t> -2.15</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53975" marB="53975" anchor="ctr"/>
                </a:tc>
                <a:tc>
                  <a:txBody>
                    <a:bodyPr/>
                    <a:lstStyle/>
                    <a:p>
                      <a:pPr algn="ctr">
                        <a:lnSpc>
                          <a:spcPct val="115000"/>
                        </a:lnSpc>
                        <a:spcAft>
                          <a:spcPts val="0"/>
                        </a:spcAft>
                      </a:pPr>
                      <a:r>
                        <a:rPr lang="en-GB" sz="3200" dirty="0">
                          <a:effectLst/>
                        </a:rPr>
                        <a:t> -2.10</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53975" marB="53975" anchor="ctr"/>
                </a:tc>
                <a:tc>
                  <a:txBody>
                    <a:bodyPr/>
                    <a:lstStyle/>
                    <a:p>
                      <a:pPr algn="ctr">
                        <a:lnSpc>
                          <a:spcPct val="115000"/>
                        </a:lnSpc>
                        <a:spcAft>
                          <a:spcPts val="0"/>
                        </a:spcAft>
                      </a:pPr>
                      <a:r>
                        <a:rPr lang="en-GB" sz="3200" dirty="0">
                          <a:effectLst/>
                        </a:rPr>
                        <a:t> -1.47</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53975" marB="53975" anchor="ctr"/>
                </a:tc>
                <a:tc>
                  <a:txBody>
                    <a:bodyPr/>
                    <a:lstStyle/>
                    <a:p>
                      <a:pPr algn="ctr">
                        <a:lnSpc>
                          <a:spcPct val="115000"/>
                        </a:lnSpc>
                        <a:spcAft>
                          <a:spcPts val="0"/>
                        </a:spcAft>
                      </a:pPr>
                      <a:r>
                        <a:rPr lang="en-GB" sz="3200" dirty="0">
                          <a:effectLst/>
                        </a:rPr>
                        <a:t> +0.50</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53975" marB="53975" anchor="ctr"/>
                </a:tc>
                <a:extLst>
                  <a:ext uri="{0D108BD9-81ED-4DB2-BD59-A6C34878D82A}">
                    <a16:rowId xmlns:a16="http://schemas.microsoft.com/office/drawing/2014/main" val="10003"/>
                  </a:ext>
                </a:extLst>
              </a:tr>
              <a:tr h="1191280">
                <a:tc>
                  <a:txBody>
                    <a:bodyPr/>
                    <a:lstStyle/>
                    <a:p>
                      <a:pPr algn="ctr">
                        <a:lnSpc>
                          <a:spcPct val="115000"/>
                        </a:lnSpc>
                        <a:spcAft>
                          <a:spcPts val="0"/>
                        </a:spcAft>
                      </a:pPr>
                      <a:r>
                        <a:rPr lang="en-GB" sz="2400" dirty="0">
                          <a:effectLst/>
                        </a:rPr>
                        <a:t>Percentage change in mass</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53975" marB="53975" anchor="ctr"/>
                </a:tc>
                <a:tc>
                  <a:txBody>
                    <a:bodyPr/>
                    <a:lstStyle/>
                    <a:p>
                      <a:pPr algn="ctr">
                        <a:lnSpc>
                          <a:spcPct val="115000"/>
                        </a:lnSpc>
                        <a:spcAft>
                          <a:spcPts val="0"/>
                        </a:spcAft>
                      </a:pPr>
                      <a:r>
                        <a:rPr lang="en-GB" sz="3200" dirty="0">
                          <a:effectLst/>
                        </a:rPr>
                        <a:t> -33.4</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53975" marB="53975" anchor="ctr"/>
                </a:tc>
                <a:tc>
                  <a:txBody>
                    <a:bodyPr/>
                    <a:lstStyle/>
                    <a:p>
                      <a:pPr algn="ctr">
                        <a:lnSpc>
                          <a:spcPct val="115000"/>
                        </a:lnSpc>
                        <a:spcAft>
                          <a:spcPts val="0"/>
                        </a:spcAft>
                      </a:pPr>
                      <a:r>
                        <a:rPr lang="en-GB" sz="3200" dirty="0">
                          <a:effectLst/>
                        </a:rPr>
                        <a:t> -36.0</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53975" marB="53975" anchor="ctr"/>
                </a:tc>
                <a:tc>
                  <a:txBody>
                    <a:bodyPr/>
                    <a:lstStyle/>
                    <a:p>
                      <a:pPr algn="ctr">
                        <a:lnSpc>
                          <a:spcPct val="115000"/>
                        </a:lnSpc>
                        <a:spcAft>
                          <a:spcPts val="0"/>
                        </a:spcAft>
                      </a:pPr>
                      <a:r>
                        <a:rPr lang="en-GB" sz="3200" dirty="0">
                          <a:effectLst/>
                        </a:rPr>
                        <a:t> -34.4</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53975" marB="53975" anchor="ctr"/>
                </a:tc>
                <a:tc>
                  <a:txBody>
                    <a:bodyPr/>
                    <a:lstStyle/>
                    <a:p>
                      <a:pPr algn="ctr">
                        <a:lnSpc>
                          <a:spcPct val="115000"/>
                        </a:lnSpc>
                        <a:spcAft>
                          <a:spcPts val="0"/>
                        </a:spcAft>
                      </a:pPr>
                      <a:r>
                        <a:rPr lang="en-GB" sz="3200" dirty="0">
                          <a:effectLst/>
                        </a:rPr>
                        <a:t> -24.8</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53975" marB="53975" anchor="ctr"/>
                </a:tc>
                <a:tc>
                  <a:txBody>
                    <a:bodyPr/>
                    <a:lstStyle/>
                    <a:p>
                      <a:pPr algn="ctr">
                        <a:lnSpc>
                          <a:spcPct val="115000"/>
                        </a:lnSpc>
                        <a:spcAft>
                          <a:spcPts val="0"/>
                        </a:spcAft>
                      </a:pPr>
                      <a:r>
                        <a:rPr lang="en-GB" sz="3200" dirty="0">
                          <a:effectLst/>
                        </a:rPr>
                        <a:t> +8.3</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53975" marB="53975" anchor="ctr"/>
                </a:tc>
                <a:extLst>
                  <a:ext uri="{0D108BD9-81ED-4DB2-BD59-A6C34878D82A}">
                    <a16:rowId xmlns:a16="http://schemas.microsoft.com/office/drawing/2014/main" val="10004"/>
                  </a:ext>
                </a:extLst>
              </a:tr>
            </a:tbl>
          </a:graphicData>
        </a:graphic>
      </p:graphicFrame>
      <p:sp>
        <p:nvSpPr>
          <p:cNvPr id="8" name="Rectangle 7"/>
          <p:cNvSpPr/>
          <p:nvPr/>
        </p:nvSpPr>
        <p:spPr>
          <a:xfrm>
            <a:off x="2887577" y="5422230"/>
            <a:ext cx="1620252" cy="802105"/>
          </a:xfrm>
          <a:prstGeom prst="rect">
            <a:avLst/>
          </a:prstGeom>
          <a:solidFill>
            <a:srgbClr val="EAEFF7"/>
          </a:solidFill>
          <a:ln>
            <a:solidFill>
              <a:srgbClr val="EAEFF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p:cNvSpPr/>
          <p:nvPr/>
        </p:nvSpPr>
        <p:spPr>
          <a:xfrm>
            <a:off x="4836693" y="5446891"/>
            <a:ext cx="1620252" cy="802105"/>
          </a:xfrm>
          <a:prstGeom prst="rect">
            <a:avLst/>
          </a:prstGeom>
          <a:solidFill>
            <a:srgbClr val="EAEFF7"/>
          </a:solidFill>
          <a:ln>
            <a:solidFill>
              <a:srgbClr val="EAEFF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6645440" y="5446891"/>
            <a:ext cx="1620252" cy="802105"/>
          </a:xfrm>
          <a:prstGeom prst="rect">
            <a:avLst/>
          </a:prstGeom>
          <a:solidFill>
            <a:srgbClr val="EAEFF7"/>
          </a:solidFill>
          <a:ln>
            <a:solidFill>
              <a:srgbClr val="EAEFF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8552446" y="5422229"/>
            <a:ext cx="1620252" cy="802105"/>
          </a:xfrm>
          <a:prstGeom prst="rect">
            <a:avLst/>
          </a:prstGeom>
          <a:solidFill>
            <a:srgbClr val="EAEFF7"/>
          </a:solidFill>
          <a:ln>
            <a:solidFill>
              <a:srgbClr val="EAEFF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p:cNvSpPr/>
          <p:nvPr/>
        </p:nvSpPr>
        <p:spPr>
          <a:xfrm>
            <a:off x="10364203" y="5422228"/>
            <a:ext cx="1620252" cy="802105"/>
          </a:xfrm>
          <a:prstGeom prst="rect">
            <a:avLst/>
          </a:prstGeom>
          <a:solidFill>
            <a:srgbClr val="EAEFF7"/>
          </a:solidFill>
          <a:ln>
            <a:solidFill>
              <a:srgbClr val="EAEFF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05835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8"/>
                                        </p:tgtEl>
                                      </p:cBhvr>
                                    </p:animEffect>
                                    <p:set>
                                      <p:cBhvr>
                                        <p:cTn id="7" dur="1" fill="hold">
                                          <p:stCondLst>
                                            <p:cond delay="499"/>
                                          </p:stCondLst>
                                        </p:cTn>
                                        <p:tgtEl>
                                          <p:spTgt spid="8"/>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9"/>
                                        </p:tgtEl>
                                      </p:cBhvr>
                                    </p:animEffect>
                                    <p:set>
                                      <p:cBhvr>
                                        <p:cTn id="12" dur="1" fill="hold">
                                          <p:stCondLst>
                                            <p:cond delay="499"/>
                                          </p:stCondLst>
                                        </p:cTn>
                                        <p:tgtEl>
                                          <p:spTgt spid="9"/>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0" nodeType="clickEffect">
                                  <p:stCondLst>
                                    <p:cond delay="0"/>
                                  </p:stCondLst>
                                  <p:childTnLst>
                                    <p:animEffect transition="out" filter="fade">
                                      <p:cBhvr>
                                        <p:cTn id="16" dur="500"/>
                                        <p:tgtEl>
                                          <p:spTgt spid="10"/>
                                        </p:tgtEl>
                                      </p:cBhvr>
                                    </p:animEffect>
                                    <p:set>
                                      <p:cBhvr>
                                        <p:cTn id="17" dur="1" fill="hold">
                                          <p:stCondLst>
                                            <p:cond delay="499"/>
                                          </p:stCondLst>
                                        </p:cTn>
                                        <p:tgtEl>
                                          <p:spTgt spid="10"/>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grpId="0" nodeType="clickEffect">
                                  <p:stCondLst>
                                    <p:cond delay="0"/>
                                  </p:stCondLst>
                                  <p:childTnLst>
                                    <p:animEffect transition="out" filter="fade">
                                      <p:cBhvr>
                                        <p:cTn id="21" dur="500"/>
                                        <p:tgtEl>
                                          <p:spTgt spid="11"/>
                                        </p:tgtEl>
                                      </p:cBhvr>
                                    </p:animEffect>
                                    <p:set>
                                      <p:cBhvr>
                                        <p:cTn id="22" dur="1" fill="hold">
                                          <p:stCondLst>
                                            <p:cond delay="499"/>
                                          </p:stCondLst>
                                        </p:cTn>
                                        <p:tgtEl>
                                          <p:spTgt spid="11"/>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10" presetClass="exit" presetSubtype="0" fill="hold" grpId="0" nodeType="clickEffect">
                                  <p:stCondLst>
                                    <p:cond delay="0"/>
                                  </p:stCondLst>
                                  <p:childTnLst>
                                    <p:animEffect transition="out" filter="fade">
                                      <p:cBhvr>
                                        <p:cTn id="26" dur="500"/>
                                        <p:tgtEl>
                                          <p:spTgt spid="12"/>
                                        </p:tgtEl>
                                      </p:cBhvr>
                                    </p:animEffect>
                                    <p:set>
                                      <p:cBhvr>
                                        <p:cTn id="27" dur="1" fill="hold">
                                          <p:stCondLst>
                                            <p:cond delay="4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4636" t="4095" r="4918" b="3730"/>
          <a:stretch/>
        </p:blipFill>
        <p:spPr>
          <a:xfrm rot="16200000">
            <a:off x="2848534" y="-510992"/>
            <a:ext cx="6494932" cy="7920321"/>
          </a:xfrm>
        </p:spPr>
      </p:pic>
      <p:cxnSp>
        <p:nvCxnSpPr>
          <p:cNvPr id="7" name="Straight Connector 6"/>
          <p:cNvCxnSpPr/>
          <p:nvPr/>
        </p:nvCxnSpPr>
        <p:spPr>
          <a:xfrm flipH="1">
            <a:off x="3240739" y="228602"/>
            <a:ext cx="13447" cy="5432612"/>
          </a:xfrm>
          <a:prstGeom prst="line">
            <a:avLst/>
          </a:prstGeom>
          <a:ln w="38100">
            <a:solidFill>
              <a:srgbClr val="C00000"/>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rot="5400000" flipH="1">
            <a:off x="5963770" y="2938185"/>
            <a:ext cx="13447" cy="5432612"/>
          </a:xfrm>
          <a:prstGeom prst="line">
            <a:avLst/>
          </a:prstGeom>
          <a:ln w="38100">
            <a:solidFill>
              <a:srgbClr val="C00000"/>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2112584" y="829928"/>
            <a:ext cx="615553" cy="4090479"/>
          </a:xfrm>
          <a:prstGeom prst="rect">
            <a:avLst/>
          </a:prstGeom>
          <a:noFill/>
        </p:spPr>
        <p:txBody>
          <a:bodyPr vert="vert270" wrap="none" rtlCol="0">
            <a:spAutoFit/>
          </a:bodyPr>
          <a:lstStyle/>
          <a:p>
            <a:r>
              <a:rPr lang="en-GB" sz="2800" b="1" dirty="0"/>
              <a:t>Percentage change in mass</a:t>
            </a:r>
          </a:p>
        </p:txBody>
      </p:sp>
      <p:sp>
        <p:nvSpPr>
          <p:cNvPr id="10" name="TextBox 9"/>
          <p:cNvSpPr txBox="1"/>
          <p:nvPr/>
        </p:nvSpPr>
        <p:spPr>
          <a:xfrm rot="5400000">
            <a:off x="5913787" y="3771913"/>
            <a:ext cx="615553" cy="5125634"/>
          </a:xfrm>
          <a:prstGeom prst="rect">
            <a:avLst/>
          </a:prstGeom>
          <a:noFill/>
        </p:spPr>
        <p:txBody>
          <a:bodyPr vert="vert270" wrap="none" rtlCol="0">
            <a:spAutoFit/>
          </a:bodyPr>
          <a:lstStyle/>
          <a:p>
            <a:r>
              <a:rPr lang="en-GB" sz="2800" b="1" dirty="0"/>
              <a:t>Concentration of salt solution (M)</a:t>
            </a:r>
          </a:p>
        </p:txBody>
      </p:sp>
      <p:sp>
        <p:nvSpPr>
          <p:cNvPr id="13" name="TextBox 12"/>
          <p:cNvSpPr txBox="1"/>
          <p:nvPr/>
        </p:nvSpPr>
        <p:spPr>
          <a:xfrm>
            <a:off x="2635574" y="3403511"/>
            <a:ext cx="660758" cy="523220"/>
          </a:xfrm>
          <a:prstGeom prst="rect">
            <a:avLst/>
          </a:prstGeom>
          <a:noFill/>
        </p:spPr>
        <p:txBody>
          <a:bodyPr wrap="none" rtlCol="0">
            <a:spAutoFit/>
          </a:bodyPr>
          <a:lstStyle/>
          <a:p>
            <a:r>
              <a:rPr lang="en-GB" sz="2800" b="1" dirty="0"/>
              <a:t>-20</a:t>
            </a:r>
          </a:p>
        </p:txBody>
      </p:sp>
      <p:sp>
        <p:nvSpPr>
          <p:cNvPr id="15" name="TextBox 14"/>
          <p:cNvSpPr txBox="1"/>
          <p:nvPr/>
        </p:nvSpPr>
        <p:spPr>
          <a:xfrm>
            <a:off x="2650121" y="2893200"/>
            <a:ext cx="660758" cy="523220"/>
          </a:xfrm>
          <a:prstGeom prst="rect">
            <a:avLst/>
          </a:prstGeom>
          <a:noFill/>
        </p:spPr>
        <p:txBody>
          <a:bodyPr wrap="none" rtlCol="0">
            <a:spAutoFit/>
          </a:bodyPr>
          <a:lstStyle/>
          <a:p>
            <a:r>
              <a:rPr lang="en-GB" sz="2800" b="1" dirty="0"/>
              <a:t>-10</a:t>
            </a:r>
          </a:p>
        </p:txBody>
      </p:sp>
      <p:sp>
        <p:nvSpPr>
          <p:cNvPr id="17" name="TextBox 16"/>
          <p:cNvSpPr txBox="1"/>
          <p:nvPr/>
        </p:nvSpPr>
        <p:spPr>
          <a:xfrm>
            <a:off x="2918724" y="2397162"/>
            <a:ext cx="367408" cy="523220"/>
          </a:xfrm>
          <a:prstGeom prst="rect">
            <a:avLst/>
          </a:prstGeom>
          <a:noFill/>
        </p:spPr>
        <p:txBody>
          <a:bodyPr wrap="none" rtlCol="0">
            <a:spAutoFit/>
          </a:bodyPr>
          <a:lstStyle/>
          <a:p>
            <a:r>
              <a:rPr lang="en-GB" sz="2800" b="1" dirty="0"/>
              <a:t>0</a:t>
            </a:r>
          </a:p>
        </p:txBody>
      </p:sp>
      <p:sp>
        <p:nvSpPr>
          <p:cNvPr id="18" name="TextBox 17"/>
          <p:cNvSpPr txBox="1"/>
          <p:nvPr/>
        </p:nvSpPr>
        <p:spPr>
          <a:xfrm>
            <a:off x="2728137" y="1900570"/>
            <a:ext cx="550151" cy="523220"/>
          </a:xfrm>
          <a:prstGeom prst="rect">
            <a:avLst/>
          </a:prstGeom>
          <a:noFill/>
        </p:spPr>
        <p:txBody>
          <a:bodyPr wrap="none" rtlCol="0">
            <a:spAutoFit/>
          </a:bodyPr>
          <a:lstStyle/>
          <a:p>
            <a:r>
              <a:rPr lang="en-GB" sz="2800" b="1" dirty="0"/>
              <a:t>10</a:t>
            </a:r>
          </a:p>
        </p:txBody>
      </p:sp>
      <p:sp>
        <p:nvSpPr>
          <p:cNvPr id="20" name="TextBox 19"/>
          <p:cNvSpPr txBox="1"/>
          <p:nvPr/>
        </p:nvSpPr>
        <p:spPr>
          <a:xfrm>
            <a:off x="3695705" y="5589390"/>
            <a:ext cx="1101776" cy="523220"/>
          </a:xfrm>
          <a:prstGeom prst="rect">
            <a:avLst/>
          </a:prstGeom>
          <a:noFill/>
        </p:spPr>
        <p:txBody>
          <a:bodyPr wrap="none" rtlCol="0">
            <a:spAutoFit/>
          </a:bodyPr>
          <a:lstStyle/>
          <a:p>
            <a:r>
              <a:rPr lang="en-GB" sz="2800" b="1" dirty="0"/>
              <a:t>Water</a:t>
            </a:r>
          </a:p>
        </p:txBody>
      </p:sp>
      <p:sp>
        <p:nvSpPr>
          <p:cNvPr id="22" name="TextBox 21"/>
          <p:cNvSpPr txBox="1"/>
          <p:nvPr/>
        </p:nvSpPr>
        <p:spPr>
          <a:xfrm>
            <a:off x="4866371" y="5559752"/>
            <a:ext cx="829073" cy="523220"/>
          </a:xfrm>
          <a:prstGeom prst="rect">
            <a:avLst/>
          </a:prstGeom>
          <a:noFill/>
        </p:spPr>
        <p:txBody>
          <a:bodyPr wrap="none" rtlCol="0">
            <a:spAutoFit/>
          </a:bodyPr>
          <a:lstStyle/>
          <a:p>
            <a:r>
              <a:rPr lang="en-GB" sz="2800" b="1" dirty="0"/>
              <a:t>0.25</a:t>
            </a:r>
          </a:p>
        </p:txBody>
      </p:sp>
      <p:sp>
        <p:nvSpPr>
          <p:cNvPr id="24" name="TextBox 23"/>
          <p:cNvSpPr txBox="1"/>
          <p:nvPr/>
        </p:nvSpPr>
        <p:spPr>
          <a:xfrm>
            <a:off x="5846090" y="5582474"/>
            <a:ext cx="829073" cy="523220"/>
          </a:xfrm>
          <a:prstGeom prst="rect">
            <a:avLst/>
          </a:prstGeom>
          <a:noFill/>
        </p:spPr>
        <p:txBody>
          <a:bodyPr wrap="none" rtlCol="0">
            <a:spAutoFit/>
          </a:bodyPr>
          <a:lstStyle/>
          <a:p>
            <a:r>
              <a:rPr lang="en-GB" sz="2800" b="1" dirty="0"/>
              <a:t>0.50</a:t>
            </a:r>
          </a:p>
        </p:txBody>
      </p:sp>
      <p:sp>
        <p:nvSpPr>
          <p:cNvPr id="26" name="TextBox 25"/>
          <p:cNvSpPr txBox="1"/>
          <p:nvPr/>
        </p:nvSpPr>
        <p:spPr>
          <a:xfrm>
            <a:off x="6804554" y="5582474"/>
            <a:ext cx="829073" cy="523220"/>
          </a:xfrm>
          <a:prstGeom prst="rect">
            <a:avLst/>
          </a:prstGeom>
          <a:noFill/>
        </p:spPr>
        <p:txBody>
          <a:bodyPr wrap="none" rtlCol="0">
            <a:spAutoFit/>
          </a:bodyPr>
          <a:lstStyle/>
          <a:p>
            <a:r>
              <a:rPr lang="en-GB" sz="2800" b="1" dirty="0"/>
              <a:t>0.75</a:t>
            </a:r>
          </a:p>
        </p:txBody>
      </p:sp>
      <p:sp>
        <p:nvSpPr>
          <p:cNvPr id="27" name="Multiply 26"/>
          <p:cNvSpPr/>
          <p:nvPr/>
        </p:nvSpPr>
        <p:spPr>
          <a:xfrm>
            <a:off x="4043797" y="2135729"/>
            <a:ext cx="405591" cy="391180"/>
          </a:xfrm>
          <a:prstGeom prst="mathMultiply">
            <a:avLst>
              <a:gd name="adj1" fmla="val 3752"/>
            </a:avLst>
          </a:prstGeom>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Multiply 28"/>
          <p:cNvSpPr/>
          <p:nvPr/>
        </p:nvSpPr>
        <p:spPr>
          <a:xfrm>
            <a:off x="5050812" y="3744125"/>
            <a:ext cx="405591" cy="391180"/>
          </a:xfrm>
          <a:prstGeom prst="mathMultiply">
            <a:avLst>
              <a:gd name="adj1" fmla="val 3752"/>
            </a:avLst>
          </a:prstGeom>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Multiply 30"/>
          <p:cNvSpPr/>
          <p:nvPr/>
        </p:nvSpPr>
        <p:spPr>
          <a:xfrm>
            <a:off x="6044016" y="4186684"/>
            <a:ext cx="405591" cy="391180"/>
          </a:xfrm>
          <a:prstGeom prst="mathMultiply">
            <a:avLst>
              <a:gd name="adj1" fmla="val 3752"/>
            </a:avLst>
          </a:prstGeom>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Multiply 32"/>
          <p:cNvSpPr/>
          <p:nvPr/>
        </p:nvSpPr>
        <p:spPr>
          <a:xfrm>
            <a:off x="7016294" y="4279301"/>
            <a:ext cx="405591" cy="391180"/>
          </a:xfrm>
          <a:prstGeom prst="mathMultiply">
            <a:avLst>
              <a:gd name="adj1" fmla="val 3752"/>
            </a:avLst>
          </a:prstGeom>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Multiply 34"/>
          <p:cNvSpPr/>
          <p:nvPr/>
        </p:nvSpPr>
        <p:spPr>
          <a:xfrm>
            <a:off x="7988572" y="4186684"/>
            <a:ext cx="405591" cy="391180"/>
          </a:xfrm>
          <a:prstGeom prst="mathMultiply">
            <a:avLst>
              <a:gd name="adj1" fmla="val 3752"/>
            </a:avLst>
          </a:prstGeom>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TextBox 22"/>
          <p:cNvSpPr txBox="1"/>
          <p:nvPr/>
        </p:nvSpPr>
        <p:spPr>
          <a:xfrm>
            <a:off x="7682417" y="5582474"/>
            <a:ext cx="829073" cy="523220"/>
          </a:xfrm>
          <a:prstGeom prst="rect">
            <a:avLst/>
          </a:prstGeom>
          <a:noFill/>
        </p:spPr>
        <p:txBody>
          <a:bodyPr wrap="none" rtlCol="0">
            <a:spAutoFit/>
          </a:bodyPr>
          <a:lstStyle/>
          <a:p>
            <a:r>
              <a:rPr lang="en-GB" sz="2800" b="1" dirty="0"/>
              <a:t>1.00</a:t>
            </a:r>
          </a:p>
        </p:txBody>
      </p:sp>
      <p:sp>
        <p:nvSpPr>
          <p:cNvPr id="25" name="TextBox 24"/>
          <p:cNvSpPr txBox="1"/>
          <p:nvPr/>
        </p:nvSpPr>
        <p:spPr>
          <a:xfrm>
            <a:off x="2630558" y="3878924"/>
            <a:ext cx="660758" cy="523220"/>
          </a:xfrm>
          <a:prstGeom prst="rect">
            <a:avLst/>
          </a:prstGeom>
          <a:noFill/>
        </p:spPr>
        <p:txBody>
          <a:bodyPr wrap="none" rtlCol="0">
            <a:spAutoFit/>
          </a:bodyPr>
          <a:lstStyle/>
          <a:p>
            <a:r>
              <a:rPr lang="en-GB" sz="2800" b="1" dirty="0"/>
              <a:t>-30</a:t>
            </a:r>
          </a:p>
        </p:txBody>
      </p:sp>
      <p:sp>
        <p:nvSpPr>
          <p:cNvPr id="28" name="TextBox 27"/>
          <p:cNvSpPr txBox="1"/>
          <p:nvPr/>
        </p:nvSpPr>
        <p:spPr>
          <a:xfrm>
            <a:off x="2648822" y="4383667"/>
            <a:ext cx="660758" cy="523220"/>
          </a:xfrm>
          <a:prstGeom prst="rect">
            <a:avLst/>
          </a:prstGeom>
          <a:noFill/>
        </p:spPr>
        <p:txBody>
          <a:bodyPr wrap="none" rtlCol="0">
            <a:spAutoFit/>
          </a:bodyPr>
          <a:lstStyle/>
          <a:p>
            <a:r>
              <a:rPr lang="en-GB" sz="2800" b="1" dirty="0"/>
              <a:t>-40</a:t>
            </a:r>
          </a:p>
        </p:txBody>
      </p:sp>
      <p:sp>
        <p:nvSpPr>
          <p:cNvPr id="30" name="TextBox 29"/>
          <p:cNvSpPr txBox="1"/>
          <p:nvPr/>
        </p:nvSpPr>
        <p:spPr>
          <a:xfrm>
            <a:off x="2751392" y="1411990"/>
            <a:ext cx="550151" cy="523220"/>
          </a:xfrm>
          <a:prstGeom prst="rect">
            <a:avLst/>
          </a:prstGeom>
          <a:noFill/>
        </p:spPr>
        <p:txBody>
          <a:bodyPr wrap="none" rtlCol="0">
            <a:spAutoFit/>
          </a:bodyPr>
          <a:lstStyle/>
          <a:p>
            <a:r>
              <a:rPr lang="en-GB" sz="2800" b="1" dirty="0"/>
              <a:t>20</a:t>
            </a:r>
          </a:p>
        </p:txBody>
      </p:sp>
      <p:sp>
        <p:nvSpPr>
          <p:cNvPr id="32" name="TextBox 31"/>
          <p:cNvSpPr txBox="1"/>
          <p:nvPr/>
        </p:nvSpPr>
        <p:spPr>
          <a:xfrm>
            <a:off x="2704035" y="945179"/>
            <a:ext cx="550151" cy="523220"/>
          </a:xfrm>
          <a:prstGeom prst="rect">
            <a:avLst/>
          </a:prstGeom>
          <a:noFill/>
        </p:spPr>
        <p:txBody>
          <a:bodyPr wrap="none" rtlCol="0">
            <a:spAutoFit/>
          </a:bodyPr>
          <a:lstStyle/>
          <a:p>
            <a:r>
              <a:rPr lang="en-GB" sz="2800" b="1" dirty="0"/>
              <a:t>30</a:t>
            </a:r>
          </a:p>
        </p:txBody>
      </p:sp>
      <p:cxnSp>
        <p:nvCxnSpPr>
          <p:cNvPr id="6" name="Straight Connector 5"/>
          <p:cNvCxnSpPr>
            <a:stCxn id="20" idx="0"/>
          </p:cNvCxnSpPr>
          <p:nvPr/>
        </p:nvCxnSpPr>
        <p:spPr>
          <a:xfrm flipH="1" flipV="1">
            <a:off x="4110243" y="5557306"/>
            <a:ext cx="136350" cy="32084"/>
          </a:xfrm>
          <a:prstGeom prst="line">
            <a:avLst/>
          </a:prstGeom>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flipH="1" flipV="1">
            <a:off x="4246593" y="5518204"/>
            <a:ext cx="1" cy="113387"/>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flipH="1" flipV="1">
            <a:off x="5253608" y="5526399"/>
            <a:ext cx="1" cy="113387"/>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flipH="1" flipV="1">
            <a:off x="6221562" y="5541104"/>
            <a:ext cx="1" cy="113387"/>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flipH="1" flipV="1">
            <a:off x="7219090" y="5535142"/>
            <a:ext cx="1" cy="113387"/>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rot="16200000" flipH="1" flipV="1">
            <a:off x="3286957" y="2627367"/>
            <a:ext cx="1" cy="113387"/>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rot="16200000" flipH="1" flipV="1">
            <a:off x="3310879" y="2130775"/>
            <a:ext cx="1" cy="113387"/>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rot="16200000" flipH="1" flipV="1">
            <a:off x="3337891" y="1665055"/>
            <a:ext cx="1" cy="113387"/>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rot="16200000" flipH="1" flipV="1">
            <a:off x="3296332" y="1161923"/>
            <a:ext cx="1" cy="113387"/>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rot="16200000" flipH="1" flipV="1">
            <a:off x="3321354" y="3133358"/>
            <a:ext cx="1" cy="113387"/>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rot="16200000" flipH="1" flipV="1">
            <a:off x="3291178" y="3628063"/>
            <a:ext cx="1" cy="113387"/>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rot="16200000" flipH="1" flipV="1">
            <a:off x="3286957" y="4120926"/>
            <a:ext cx="1" cy="113387"/>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a:xfrm rot="16200000" flipH="1" flipV="1">
            <a:off x="3310879" y="4613788"/>
            <a:ext cx="1" cy="113387"/>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flipH="1" flipV="1">
            <a:off x="8187044" y="5559910"/>
            <a:ext cx="1" cy="113387"/>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sp>
        <p:nvSpPr>
          <p:cNvPr id="52" name="Freeform 51"/>
          <p:cNvSpPr/>
          <p:nvPr/>
        </p:nvSpPr>
        <p:spPr>
          <a:xfrm>
            <a:off x="4249783" y="2325189"/>
            <a:ext cx="3962400" cy="2177261"/>
          </a:xfrm>
          <a:custGeom>
            <a:avLst/>
            <a:gdLst>
              <a:gd name="connsiteX0" fmla="*/ 0 w 3962400"/>
              <a:gd name="connsiteY0" fmla="*/ 0 h 2177261"/>
              <a:gd name="connsiteX1" fmla="*/ 452846 w 3962400"/>
              <a:gd name="connsiteY1" fmla="*/ 940525 h 2177261"/>
              <a:gd name="connsiteX2" fmla="*/ 1010194 w 3962400"/>
              <a:gd name="connsiteY2" fmla="*/ 1628502 h 2177261"/>
              <a:gd name="connsiteX3" fmla="*/ 1463040 w 3962400"/>
              <a:gd name="connsiteY3" fmla="*/ 1942011 h 2177261"/>
              <a:gd name="connsiteX4" fmla="*/ 2002971 w 3962400"/>
              <a:gd name="connsiteY4" fmla="*/ 2090057 h 2177261"/>
              <a:gd name="connsiteX5" fmla="*/ 2995748 w 3962400"/>
              <a:gd name="connsiteY5" fmla="*/ 2177142 h 2177261"/>
              <a:gd name="connsiteX6" fmla="*/ 3962400 w 3962400"/>
              <a:gd name="connsiteY6" fmla="*/ 2072640 h 21772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962400" h="2177261">
                <a:moveTo>
                  <a:pt x="0" y="0"/>
                </a:moveTo>
                <a:cubicBezTo>
                  <a:pt x="142240" y="334554"/>
                  <a:pt x="284480" y="669108"/>
                  <a:pt x="452846" y="940525"/>
                </a:cubicBezTo>
                <a:cubicBezTo>
                  <a:pt x="621212" y="1211942"/>
                  <a:pt x="841828" y="1461588"/>
                  <a:pt x="1010194" y="1628502"/>
                </a:cubicBezTo>
                <a:cubicBezTo>
                  <a:pt x="1178560" y="1795416"/>
                  <a:pt x="1297577" y="1865085"/>
                  <a:pt x="1463040" y="1942011"/>
                </a:cubicBezTo>
                <a:cubicBezTo>
                  <a:pt x="1628503" y="2018937"/>
                  <a:pt x="1747520" y="2050869"/>
                  <a:pt x="2002971" y="2090057"/>
                </a:cubicBezTo>
                <a:cubicBezTo>
                  <a:pt x="2258422" y="2129246"/>
                  <a:pt x="2669177" y="2180045"/>
                  <a:pt x="2995748" y="2177142"/>
                </a:cubicBezTo>
                <a:cubicBezTo>
                  <a:pt x="3322319" y="2174239"/>
                  <a:pt x="3642359" y="2123439"/>
                  <a:pt x="3962400" y="2072640"/>
                </a:cubicBezTo>
              </a:path>
            </a:pathLst>
          </a:custGeom>
          <a:no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7159142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0"/>
                                        </p:tgtEl>
                                        <p:attrNameLst>
                                          <p:attrName>style.visibility</p:attrName>
                                        </p:attrNameLst>
                                      </p:cBhvr>
                                      <p:to>
                                        <p:strVal val="visible"/>
                                      </p:to>
                                    </p:set>
                                    <p:animEffect transition="in" filter="fade">
                                      <p:cBhvr>
                                        <p:cTn id="12" dur="500"/>
                                        <p:tgtEl>
                                          <p:spTgt spid="40"/>
                                        </p:tgtEl>
                                      </p:cBhvr>
                                    </p:animEffect>
                                  </p:childTnLst>
                                </p:cTn>
                              </p:par>
                              <p:par>
                                <p:cTn id="13" presetID="10" presetClass="entr" presetSubtype="0" fill="hold" nodeType="withEffect">
                                  <p:stCondLst>
                                    <p:cond delay="0"/>
                                  </p:stCondLst>
                                  <p:childTnLst>
                                    <p:set>
                                      <p:cBhvr>
                                        <p:cTn id="14" dur="1" fill="hold">
                                          <p:stCondLst>
                                            <p:cond delay="0"/>
                                          </p:stCondLst>
                                        </p:cTn>
                                        <p:tgtEl>
                                          <p:spTgt spid="41"/>
                                        </p:tgtEl>
                                        <p:attrNameLst>
                                          <p:attrName>style.visibility</p:attrName>
                                        </p:attrNameLst>
                                      </p:cBhvr>
                                      <p:to>
                                        <p:strVal val="visible"/>
                                      </p:to>
                                    </p:set>
                                    <p:animEffect transition="in" filter="fade">
                                      <p:cBhvr>
                                        <p:cTn id="15" dur="500"/>
                                        <p:tgtEl>
                                          <p:spTgt spid="41"/>
                                        </p:tgtEl>
                                      </p:cBhvr>
                                    </p:animEffect>
                                  </p:childTnLst>
                                </p:cTn>
                              </p:par>
                              <p:par>
                                <p:cTn id="16" presetID="10" presetClass="entr" presetSubtype="0" fill="hold" nodeType="withEffect">
                                  <p:stCondLst>
                                    <p:cond delay="0"/>
                                  </p:stCondLst>
                                  <p:childTnLst>
                                    <p:set>
                                      <p:cBhvr>
                                        <p:cTn id="17" dur="1" fill="hold">
                                          <p:stCondLst>
                                            <p:cond delay="0"/>
                                          </p:stCondLst>
                                        </p:cTn>
                                        <p:tgtEl>
                                          <p:spTgt spid="42"/>
                                        </p:tgtEl>
                                        <p:attrNameLst>
                                          <p:attrName>style.visibility</p:attrName>
                                        </p:attrNameLst>
                                      </p:cBhvr>
                                      <p:to>
                                        <p:strVal val="visible"/>
                                      </p:to>
                                    </p:set>
                                    <p:animEffect transition="in" filter="fade">
                                      <p:cBhvr>
                                        <p:cTn id="18" dur="500"/>
                                        <p:tgtEl>
                                          <p:spTgt spid="42"/>
                                        </p:tgtEl>
                                      </p:cBhvr>
                                    </p:animEffect>
                                  </p:childTnLst>
                                </p:cTn>
                              </p:par>
                              <p:par>
                                <p:cTn id="19" presetID="10" presetClass="entr" presetSubtype="0" fill="hold" nodeType="withEffect">
                                  <p:stCondLst>
                                    <p:cond delay="0"/>
                                  </p:stCondLst>
                                  <p:childTnLst>
                                    <p:set>
                                      <p:cBhvr>
                                        <p:cTn id="20" dur="1" fill="hold">
                                          <p:stCondLst>
                                            <p:cond delay="0"/>
                                          </p:stCondLst>
                                        </p:cTn>
                                        <p:tgtEl>
                                          <p:spTgt spid="43"/>
                                        </p:tgtEl>
                                        <p:attrNameLst>
                                          <p:attrName>style.visibility</p:attrName>
                                        </p:attrNameLst>
                                      </p:cBhvr>
                                      <p:to>
                                        <p:strVal val="visible"/>
                                      </p:to>
                                    </p:set>
                                    <p:animEffect transition="in" filter="fade">
                                      <p:cBhvr>
                                        <p:cTn id="21" dur="500"/>
                                        <p:tgtEl>
                                          <p:spTgt spid="43"/>
                                        </p:tgtEl>
                                      </p:cBhvr>
                                    </p:animEffect>
                                  </p:childTnLst>
                                </p:cTn>
                              </p:par>
                              <p:par>
                                <p:cTn id="22" presetID="10" presetClass="entr" presetSubtype="0" fill="hold" nodeType="withEffect">
                                  <p:stCondLst>
                                    <p:cond delay="0"/>
                                  </p:stCondLst>
                                  <p:childTnLst>
                                    <p:set>
                                      <p:cBhvr>
                                        <p:cTn id="23" dur="1" fill="hold">
                                          <p:stCondLst>
                                            <p:cond delay="0"/>
                                          </p:stCondLst>
                                        </p:cTn>
                                        <p:tgtEl>
                                          <p:spTgt spid="44"/>
                                        </p:tgtEl>
                                        <p:attrNameLst>
                                          <p:attrName>style.visibility</p:attrName>
                                        </p:attrNameLst>
                                      </p:cBhvr>
                                      <p:to>
                                        <p:strVal val="visible"/>
                                      </p:to>
                                    </p:set>
                                    <p:animEffect transition="in" filter="fade">
                                      <p:cBhvr>
                                        <p:cTn id="24" dur="500"/>
                                        <p:tgtEl>
                                          <p:spTgt spid="44"/>
                                        </p:tgtEl>
                                      </p:cBhvr>
                                    </p:animEffect>
                                  </p:childTnLst>
                                </p:cTn>
                              </p:par>
                              <p:par>
                                <p:cTn id="25" presetID="10" presetClass="entr" presetSubtype="0" fill="hold" nodeType="withEffect">
                                  <p:stCondLst>
                                    <p:cond delay="0"/>
                                  </p:stCondLst>
                                  <p:childTnLst>
                                    <p:set>
                                      <p:cBhvr>
                                        <p:cTn id="26" dur="1" fill="hold">
                                          <p:stCondLst>
                                            <p:cond delay="0"/>
                                          </p:stCondLst>
                                        </p:cTn>
                                        <p:tgtEl>
                                          <p:spTgt spid="45"/>
                                        </p:tgtEl>
                                        <p:attrNameLst>
                                          <p:attrName>style.visibility</p:attrName>
                                        </p:attrNameLst>
                                      </p:cBhvr>
                                      <p:to>
                                        <p:strVal val="visible"/>
                                      </p:to>
                                    </p:set>
                                    <p:animEffect transition="in" filter="fade">
                                      <p:cBhvr>
                                        <p:cTn id="27" dur="500"/>
                                        <p:tgtEl>
                                          <p:spTgt spid="45"/>
                                        </p:tgtEl>
                                      </p:cBhvr>
                                    </p:animEffect>
                                  </p:childTnLst>
                                </p:cTn>
                              </p:par>
                              <p:par>
                                <p:cTn id="28" presetID="10" presetClass="entr" presetSubtype="0" fill="hold" nodeType="withEffect">
                                  <p:stCondLst>
                                    <p:cond delay="0"/>
                                  </p:stCondLst>
                                  <p:childTnLst>
                                    <p:set>
                                      <p:cBhvr>
                                        <p:cTn id="29" dur="1" fill="hold">
                                          <p:stCondLst>
                                            <p:cond delay="0"/>
                                          </p:stCondLst>
                                        </p:cTn>
                                        <p:tgtEl>
                                          <p:spTgt spid="46"/>
                                        </p:tgtEl>
                                        <p:attrNameLst>
                                          <p:attrName>style.visibility</p:attrName>
                                        </p:attrNameLst>
                                      </p:cBhvr>
                                      <p:to>
                                        <p:strVal val="visible"/>
                                      </p:to>
                                    </p:set>
                                    <p:animEffect transition="in" filter="fade">
                                      <p:cBhvr>
                                        <p:cTn id="30" dur="500"/>
                                        <p:tgtEl>
                                          <p:spTgt spid="46"/>
                                        </p:tgtEl>
                                      </p:cBhvr>
                                    </p:animEffect>
                                  </p:childTnLst>
                                </p:cTn>
                              </p:par>
                              <p:par>
                                <p:cTn id="31" presetID="10" presetClass="entr" presetSubtype="0" fill="hold" nodeType="withEffect">
                                  <p:stCondLst>
                                    <p:cond delay="0"/>
                                  </p:stCondLst>
                                  <p:childTnLst>
                                    <p:set>
                                      <p:cBhvr>
                                        <p:cTn id="32" dur="1" fill="hold">
                                          <p:stCondLst>
                                            <p:cond delay="0"/>
                                          </p:stCondLst>
                                        </p:cTn>
                                        <p:tgtEl>
                                          <p:spTgt spid="47"/>
                                        </p:tgtEl>
                                        <p:attrNameLst>
                                          <p:attrName>style.visibility</p:attrName>
                                        </p:attrNameLst>
                                      </p:cBhvr>
                                      <p:to>
                                        <p:strVal val="visible"/>
                                      </p:to>
                                    </p:set>
                                    <p:animEffect transition="in" filter="fade">
                                      <p:cBhvr>
                                        <p:cTn id="33" dur="500"/>
                                        <p:tgtEl>
                                          <p:spTgt spid="47"/>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8" fill="hold" nodeType="clickEffect">
                                  <p:stCondLst>
                                    <p:cond delay="0"/>
                                  </p:stCondLst>
                                  <p:childTnLst>
                                    <p:set>
                                      <p:cBhvr>
                                        <p:cTn id="37" dur="1" fill="hold">
                                          <p:stCondLst>
                                            <p:cond delay="0"/>
                                          </p:stCondLst>
                                        </p:cTn>
                                        <p:tgtEl>
                                          <p:spTgt spid="8"/>
                                        </p:tgtEl>
                                        <p:attrNameLst>
                                          <p:attrName>style.visibility</p:attrName>
                                        </p:attrNameLst>
                                      </p:cBhvr>
                                      <p:to>
                                        <p:strVal val="visible"/>
                                      </p:to>
                                    </p:set>
                                    <p:animEffect transition="in" filter="wipe(left)">
                                      <p:cBhvr>
                                        <p:cTn id="38" dur="500"/>
                                        <p:tgtEl>
                                          <p:spTgt spid="8"/>
                                        </p:tgtEl>
                                      </p:cBhvr>
                                    </p:animEffect>
                                  </p:childTnLst>
                                </p:cTn>
                              </p:par>
                            </p:childTnLst>
                          </p:cTn>
                        </p:par>
                        <p:par>
                          <p:cTn id="39" fill="hold">
                            <p:stCondLst>
                              <p:cond delay="500"/>
                            </p:stCondLst>
                            <p:childTnLst>
                              <p:par>
                                <p:cTn id="40" presetID="10" presetClass="entr" presetSubtype="0" fill="hold" nodeType="after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fade">
                                      <p:cBhvr>
                                        <p:cTn id="42" dur="500"/>
                                        <p:tgtEl>
                                          <p:spTgt spid="14"/>
                                        </p:tgtEl>
                                      </p:cBhvr>
                                    </p:animEffect>
                                  </p:childTnLst>
                                </p:cTn>
                              </p:par>
                              <p:par>
                                <p:cTn id="43" presetID="1" presetClass="entr" presetSubtype="0" fill="hold" nodeType="withEffect">
                                  <p:stCondLst>
                                    <p:cond delay="0"/>
                                  </p:stCondLst>
                                  <p:childTnLst>
                                    <p:set>
                                      <p:cBhvr>
                                        <p:cTn id="44" dur="1" fill="hold">
                                          <p:stCondLst>
                                            <p:cond delay="0"/>
                                          </p:stCondLst>
                                        </p:cTn>
                                        <p:tgtEl>
                                          <p:spTgt spid="37"/>
                                        </p:tgtEl>
                                        <p:attrNameLst>
                                          <p:attrName>style.visibility</p:attrName>
                                        </p:attrNameLst>
                                      </p:cBhvr>
                                      <p:to>
                                        <p:strVal val="visible"/>
                                      </p:to>
                                    </p:set>
                                  </p:childTnLst>
                                </p:cTn>
                              </p:par>
                              <p:par>
                                <p:cTn id="45" presetID="1" presetClass="entr" presetSubtype="0" fill="hold" nodeType="withEffect">
                                  <p:stCondLst>
                                    <p:cond delay="0"/>
                                  </p:stCondLst>
                                  <p:childTnLst>
                                    <p:set>
                                      <p:cBhvr>
                                        <p:cTn id="46" dur="1" fill="hold">
                                          <p:stCondLst>
                                            <p:cond delay="0"/>
                                          </p:stCondLst>
                                        </p:cTn>
                                        <p:tgtEl>
                                          <p:spTgt spid="38"/>
                                        </p:tgtEl>
                                        <p:attrNameLst>
                                          <p:attrName>style.visibility</p:attrName>
                                        </p:attrNameLst>
                                      </p:cBhvr>
                                      <p:to>
                                        <p:strVal val="visible"/>
                                      </p:to>
                                    </p:set>
                                  </p:childTnLst>
                                </p:cTn>
                              </p:par>
                              <p:par>
                                <p:cTn id="47" presetID="1" presetClass="entr" presetSubtype="0" fill="hold" nodeType="withEffect">
                                  <p:stCondLst>
                                    <p:cond delay="0"/>
                                  </p:stCondLst>
                                  <p:childTnLst>
                                    <p:set>
                                      <p:cBhvr>
                                        <p:cTn id="48" dur="1" fill="hold">
                                          <p:stCondLst>
                                            <p:cond delay="0"/>
                                          </p:stCondLst>
                                        </p:cTn>
                                        <p:tgtEl>
                                          <p:spTgt spid="39"/>
                                        </p:tgtEl>
                                        <p:attrNameLst>
                                          <p:attrName>style.visibility</p:attrName>
                                        </p:attrNameLst>
                                      </p:cBhvr>
                                      <p:to>
                                        <p:strVal val="visible"/>
                                      </p:to>
                                    </p:set>
                                  </p:childTnLst>
                                </p:cTn>
                              </p:par>
                              <p:par>
                                <p:cTn id="49" presetID="1" presetClass="entr" presetSubtype="0" fill="hold" nodeType="withEffect">
                                  <p:stCondLst>
                                    <p:cond delay="0"/>
                                  </p:stCondLst>
                                  <p:childTnLst>
                                    <p:set>
                                      <p:cBhvr>
                                        <p:cTn id="50" dur="1" fill="hold">
                                          <p:stCondLst>
                                            <p:cond delay="0"/>
                                          </p:stCondLst>
                                        </p:cTn>
                                        <p:tgtEl>
                                          <p:spTgt spid="50"/>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22" presetClass="entr" presetSubtype="4" fill="hold" grpId="0" nodeType="clickEffect">
                                  <p:stCondLst>
                                    <p:cond delay="0"/>
                                  </p:stCondLst>
                                  <p:childTnLst>
                                    <p:set>
                                      <p:cBhvr>
                                        <p:cTn id="54" dur="1" fill="hold">
                                          <p:stCondLst>
                                            <p:cond delay="0"/>
                                          </p:stCondLst>
                                        </p:cTn>
                                        <p:tgtEl>
                                          <p:spTgt spid="9"/>
                                        </p:tgtEl>
                                        <p:attrNameLst>
                                          <p:attrName>style.visibility</p:attrName>
                                        </p:attrNameLst>
                                      </p:cBhvr>
                                      <p:to>
                                        <p:strVal val="visible"/>
                                      </p:to>
                                    </p:set>
                                    <p:animEffect transition="in" filter="wipe(down)">
                                      <p:cBhvr>
                                        <p:cTn id="55" dur="500"/>
                                        <p:tgtEl>
                                          <p:spTgt spid="9"/>
                                        </p:tgtEl>
                                      </p:cBhvr>
                                    </p:animEffect>
                                  </p:childTnLst>
                                </p:cTn>
                              </p:par>
                            </p:childTnLst>
                          </p:cTn>
                        </p:par>
                      </p:childTnLst>
                    </p:cTn>
                  </p:par>
                  <p:par>
                    <p:cTn id="56" fill="hold">
                      <p:stCondLst>
                        <p:cond delay="indefinite"/>
                      </p:stCondLst>
                      <p:childTnLst>
                        <p:par>
                          <p:cTn id="57" fill="hold">
                            <p:stCondLst>
                              <p:cond delay="0"/>
                            </p:stCondLst>
                            <p:childTnLst>
                              <p:par>
                                <p:cTn id="58" presetID="22" presetClass="entr" presetSubtype="8" fill="hold" grpId="0" nodeType="clickEffect">
                                  <p:stCondLst>
                                    <p:cond delay="0"/>
                                  </p:stCondLst>
                                  <p:childTnLst>
                                    <p:set>
                                      <p:cBhvr>
                                        <p:cTn id="59" dur="1" fill="hold">
                                          <p:stCondLst>
                                            <p:cond delay="0"/>
                                          </p:stCondLst>
                                        </p:cTn>
                                        <p:tgtEl>
                                          <p:spTgt spid="10"/>
                                        </p:tgtEl>
                                        <p:attrNameLst>
                                          <p:attrName>style.visibility</p:attrName>
                                        </p:attrNameLst>
                                      </p:cBhvr>
                                      <p:to>
                                        <p:strVal val="visible"/>
                                      </p:to>
                                    </p:set>
                                    <p:animEffect transition="in" filter="wipe(left)">
                                      <p:cBhvr>
                                        <p:cTn id="60" dur="500"/>
                                        <p:tgtEl>
                                          <p:spTgt spid="10"/>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grpId="0" nodeType="clickEffect">
                                  <p:stCondLst>
                                    <p:cond delay="0"/>
                                  </p:stCondLst>
                                  <p:childTnLst>
                                    <p:set>
                                      <p:cBhvr>
                                        <p:cTn id="64" dur="1" fill="hold">
                                          <p:stCondLst>
                                            <p:cond delay="0"/>
                                          </p:stCondLst>
                                        </p:cTn>
                                        <p:tgtEl>
                                          <p:spTgt spid="20"/>
                                        </p:tgtEl>
                                        <p:attrNameLst>
                                          <p:attrName>style.visibility</p:attrName>
                                        </p:attrNameLst>
                                      </p:cBhvr>
                                      <p:to>
                                        <p:strVal val="visible"/>
                                      </p:to>
                                    </p:set>
                                    <p:animEffect transition="in" filter="fade">
                                      <p:cBhvr>
                                        <p:cTn id="65" dur="500"/>
                                        <p:tgtEl>
                                          <p:spTgt spid="20"/>
                                        </p:tgtEl>
                                      </p:cBhvr>
                                    </p:animEffect>
                                  </p:childTnLst>
                                </p:cTn>
                              </p:par>
                            </p:childTnLst>
                          </p:cTn>
                        </p:par>
                      </p:childTnLst>
                    </p:cTn>
                  </p:par>
                  <p:par>
                    <p:cTn id="66" fill="hold">
                      <p:stCondLst>
                        <p:cond delay="indefinite"/>
                      </p:stCondLst>
                      <p:childTnLst>
                        <p:par>
                          <p:cTn id="67" fill="hold">
                            <p:stCondLst>
                              <p:cond delay="0"/>
                            </p:stCondLst>
                            <p:childTnLst>
                              <p:par>
                                <p:cTn id="68" presetID="10" presetClass="entr" presetSubtype="0" fill="hold" grpId="0" nodeType="clickEffect">
                                  <p:stCondLst>
                                    <p:cond delay="0"/>
                                  </p:stCondLst>
                                  <p:childTnLst>
                                    <p:set>
                                      <p:cBhvr>
                                        <p:cTn id="69" dur="1" fill="hold">
                                          <p:stCondLst>
                                            <p:cond delay="0"/>
                                          </p:stCondLst>
                                        </p:cTn>
                                        <p:tgtEl>
                                          <p:spTgt spid="22"/>
                                        </p:tgtEl>
                                        <p:attrNameLst>
                                          <p:attrName>style.visibility</p:attrName>
                                        </p:attrNameLst>
                                      </p:cBhvr>
                                      <p:to>
                                        <p:strVal val="visible"/>
                                      </p:to>
                                    </p:set>
                                    <p:animEffect transition="in" filter="fade">
                                      <p:cBhvr>
                                        <p:cTn id="70" dur="500"/>
                                        <p:tgtEl>
                                          <p:spTgt spid="22"/>
                                        </p:tgtEl>
                                      </p:cBhvr>
                                    </p:animEffect>
                                  </p:childTnLst>
                                </p:cTn>
                              </p:par>
                            </p:childTnLst>
                          </p:cTn>
                        </p:par>
                      </p:childTnLst>
                    </p:cTn>
                  </p:par>
                  <p:par>
                    <p:cTn id="71" fill="hold">
                      <p:stCondLst>
                        <p:cond delay="indefinite"/>
                      </p:stCondLst>
                      <p:childTnLst>
                        <p:par>
                          <p:cTn id="72" fill="hold">
                            <p:stCondLst>
                              <p:cond delay="0"/>
                            </p:stCondLst>
                            <p:childTnLst>
                              <p:par>
                                <p:cTn id="73" presetID="10" presetClass="entr" presetSubtype="0" fill="hold" grpId="0" nodeType="clickEffect">
                                  <p:stCondLst>
                                    <p:cond delay="0"/>
                                  </p:stCondLst>
                                  <p:childTnLst>
                                    <p:set>
                                      <p:cBhvr>
                                        <p:cTn id="74" dur="1" fill="hold">
                                          <p:stCondLst>
                                            <p:cond delay="0"/>
                                          </p:stCondLst>
                                        </p:cTn>
                                        <p:tgtEl>
                                          <p:spTgt spid="24"/>
                                        </p:tgtEl>
                                        <p:attrNameLst>
                                          <p:attrName>style.visibility</p:attrName>
                                        </p:attrNameLst>
                                      </p:cBhvr>
                                      <p:to>
                                        <p:strVal val="visible"/>
                                      </p:to>
                                    </p:set>
                                    <p:animEffect transition="in" filter="fade">
                                      <p:cBhvr>
                                        <p:cTn id="75" dur="500"/>
                                        <p:tgtEl>
                                          <p:spTgt spid="24"/>
                                        </p:tgtEl>
                                      </p:cBhvr>
                                    </p:animEffect>
                                  </p:childTnLst>
                                </p:cTn>
                              </p:par>
                            </p:childTnLst>
                          </p:cTn>
                        </p:par>
                      </p:childTnLst>
                    </p:cTn>
                  </p:par>
                  <p:par>
                    <p:cTn id="76" fill="hold">
                      <p:stCondLst>
                        <p:cond delay="indefinite"/>
                      </p:stCondLst>
                      <p:childTnLst>
                        <p:par>
                          <p:cTn id="77" fill="hold">
                            <p:stCondLst>
                              <p:cond delay="0"/>
                            </p:stCondLst>
                            <p:childTnLst>
                              <p:par>
                                <p:cTn id="78" presetID="10" presetClass="entr" presetSubtype="0" fill="hold" grpId="0" nodeType="clickEffect">
                                  <p:stCondLst>
                                    <p:cond delay="0"/>
                                  </p:stCondLst>
                                  <p:childTnLst>
                                    <p:set>
                                      <p:cBhvr>
                                        <p:cTn id="79" dur="1" fill="hold">
                                          <p:stCondLst>
                                            <p:cond delay="0"/>
                                          </p:stCondLst>
                                        </p:cTn>
                                        <p:tgtEl>
                                          <p:spTgt spid="26"/>
                                        </p:tgtEl>
                                        <p:attrNameLst>
                                          <p:attrName>style.visibility</p:attrName>
                                        </p:attrNameLst>
                                      </p:cBhvr>
                                      <p:to>
                                        <p:strVal val="visible"/>
                                      </p:to>
                                    </p:set>
                                    <p:animEffect transition="in" filter="fade">
                                      <p:cBhvr>
                                        <p:cTn id="80" dur="500"/>
                                        <p:tgtEl>
                                          <p:spTgt spid="26"/>
                                        </p:tgtEl>
                                      </p:cBhvr>
                                    </p:animEffect>
                                  </p:childTnLst>
                                </p:cTn>
                              </p:par>
                            </p:childTnLst>
                          </p:cTn>
                        </p:par>
                      </p:childTnLst>
                    </p:cTn>
                  </p:par>
                  <p:par>
                    <p:cTn id="81" fill="hold">
                      <p:stCondLst>
                        <p:cond delay="indefinite"/>
                      </p:stCondLst>
                      <p:childTnLst>
                        <p:par>
                          <p:cTn id="82" fill="hold">
                            <p:stCondLst>
                              <p:cond delay="0"/>
                            </p:stCondLst>
                            <p:childTnLst>
                              <p:par>
                                <p:cTn id="83" presetID="10" presetClass="entr" presetSubtype="0" fill="hold" grpId="0" nodeType="clickEffect">
                                  <p:stCondLst>
                                    <p:cond delay="0"/>
                                  </p:stCondLst>
                                  <p:childTnLst>
                                    <p:set>
                                      <p:cBhvr>
                                        <p:cTn id="84" dur="1" fill="hold">
                                          <p:stCondLst>
                                            <p:cond delay="0"/>
                                          </p:stCondLst>
                                        </p:cTn>
                                        <p:tgtEl>
                                          <p:spTgt spid="23"/>
                                        </p:tgtEl>
                                        <p:attrNameLst>
                                          <p:attrName>style.visibility</p:attrName>
                                        </p:attrNameLst>
                                      </p:cBhvr>
                                      <p:to>
                                        <p:strVal val="visible"/>
                                      </p:to>
                                    </p:set>
                                    <p:animEffect transition="in" filter="fade">
                                      <p:cBhvr>
                                        <p:cTn id="85" dur="500"/>
                                        <p:tgtEl>
                                          <p:spTgt spid="23"/>
                                        </p:tgtEl>
                                      </p:cBhvr>
                                    </p:animEffect>
                                  </p:childTnLst>
                                </p:cTn>
                              </p:par>
                            </p:childTnLst>
                          </p:cTn>
                        </p:par>
                      </p:childTnLst>
                    </p:cTn>
                  </p:par>
                  <p:par>
                    <p:cTn id="86" fill="hold">
                      <p:stCondLst>
                        <p:cond delay="indefinite"/>
                      </p:stCondLst>
                      <p:childTnLst>
                        <p:par>
                          <p:cTn id="87" fill="hold">
                            <p:stCondLst>
                              <p:cond delay="0"/>
                            </p:stCondLst>
                            <p:childTnLst>
                              <p:par>
                                <p:cTn id="88" presetID="10" presetClass="entr" presetSubtype="0" fill="hold" grpId="0" nodeType="clickEffect">
                                  <p:stCondLst>
                                    <p:cond delay="0"/>
                                  </p:stCondLst>
                                  <p:childTnLst>
                                    <p:set>
                                      <p:cBhvr>
                                        <p:cTn id="89" dur="1" fill="hold">
                                          <p:stCondLst>
                                            <p:cond delay="0"/>
                                          </p:stCondLst>
                                        </p:cTn>
                                        <p:tgtEl>
                                          <p:spTgt spid="17"/>
                                        </p:tgtEl>
                                        <p:attrNameLst>
                                          <p:attrName>style.visibility</p:attrName>
                                        </p:attrNameLst>
                                      </p:cBhvr>
                                      <p:to>
                                        <p:strVal val="visible"/>
                                      </p:to>
                                    </p:set>
                                    <p:animEffect transition="in" filter="fade">
                                      <p:cBhvr>
                                        <p:cTn id="90" dur="500"/>
                                        <p:tgtEl>
                                          <p:spTgt spid="17"/>
                                        </p:tgtEl>
                                      </p:cBhvr>
                                    </p:animEffect>
                                  </p:childTnLst>
                                </p:cTn>
                              </p:par>
                            </p:childTnLst>
                          </p:cTn>
                        </p:par>
                      </p:childTnLst>
                    </p:cTn>
                  </p:par>
                  <p:par>
                    <p:cTn id="91" fill="hold">
                      <p:stCondLst>
                        <p:cond delay="indefinite"/>
                      </p:stCondLst>
                      <p:childTnLst>
                        <p:par>
                          <p:cTn id="92" fill="hold">
                            <p:stCondLst>
                              <p:cond delay="0"/>
                            </p:stCondLst>
                            <p:childTnLst>
                              <p:par>
                                <p:cTn id="93" presetID="10" presetClass="entr" presetSubtype="0" fill="hold" grpId="0" nodeType="clickEffect">
                                  <p:stCondLst>
                                    <p:cond delay="0"/>
                                  </p:stCondLst>
                                  <p:childTnLst>
                                    <p:set>
                                      <p:cBhvr>
                                        <p:cTn id="94" dur="1" fill="hold">
                                          <p:stCondLst>
                                            <p:cond delay="0"/>
                                          </p:stCondLst>
                                        </p:cTn>
                                        <p:tgtEl>
                                          <p:spTgt spid="18"/>
                                        </p:tgtEl>
                                        <p:attrNameLst>
                                          <p:attrName>style.visibility</p:attrName>
                                        </p:attrNameLst>
                                      </p:cBhvr>
                                      <p:to>
                                        <p:strVal val="visible"/>
                                      </p:to>
                                    </p:set>
                                    <p:animEffect transition="in" filter="fade">
                                      <p:cBhvr>
                                        <p:cTn id="95" dur="500"/>
                                        <p:tgtEl>
                                          <p:spTgt spid="18"/>
                                        </p:tgtEl>
                                      </p:cBhvr>
                                    </p:animEffect>
                                  </p:childTnLst>
                                </p:cTn>
                              </p:par>
                            </p:childTnLst>
                          </p:cTn>
                        </p:par>
                      </p:childTnLst>
                    </p:cTn>
                  </p:par>
                  <p:par>
                    <p:cTn id="96" fill="hold">
                      <p:stCondLst>
                        <p:cond delay="indefinite"/>
                      </p:stCondLst>
                      <p:childTnLst>
                        <p:par>
                          <p:cTn id="97" fill="hold">
                            <p:stCondLst>
                              <p:cond delay="0"/>
                            </p:stCondLst>
                            <p:childTnLst>
                              <p:par>
                                <p:cTn id="98" presetID="10" presetClass="entr" presetSubtype="0" fill="hold" grpId="0" nodeType="clickEffect">
                                  <p:stCondLst>
                                    <p:cond delay="0"/>
                                  </p:stCondLst>
                                  <p:childTnLst>
                                    <p:set>
                                      <p:cBhvr>
                                        <p:cTn id="99" dur="1" fill="hold">
                                          <p:stCondLst>
                                            <p:cond delay="0"/>
                                          </p:stCondLst>
                                        </p:cTn>
                                        <p:tgtEl>
                                          <p:spTgt spid="30"/>
                                        </p:tgtEl>
                                        <p:attrNameLst>
                                          <p:attrName>style.visibility</p:attrName>
                                        </p:attrNameLst>
                                      </p:cBhvr>
                                      <p:to>
                                        <p:strVal val="visible"/>
                                      </p:to>
                                    </p:set>
                                    <p:animEffect transition="in" filter="fade">
                                      <p:cBhvr>
                                        <p:cTn id="100" dur="500"/>
                                        <p:tgtEl>
                                          <p:spTgt spid="30"/>
                                        </p:tgtEl>
                                      </p:cBhvr>
                                    </p:animEffect>
                                  </p:childTnLst>
                                </p:cTn>
                              </p:par>
                            </p:childTnLst>
                          </p:cTn>
                        </p:par>
                      </p:childTnLst>
                    </p:cTn>
                  </p:par>
                  <p:par>
                    <p:cTn id="101" fill="hold">
                      <p:stCondLst>
                        <p:cond delay="indefinite"/>
                      </p:stCondLst>
                      <p:childTnLst>
                        <p:par>
                          <p:cTn id="102" fill="hold">
                            <p:stCondLst>
                              <p:cond delay="0"/>
                            </p:stCondLst>
                            <p:childTnLst>
                              <p:par>
                                <p:cTn id="103" presetID="10" presetClass="entr" presetSubtype="0" fill="hold" grpId="0" nodeType="clickEffect">
                                  <p:stCondLst>
                                    <p:cond delay="0"/>
                                  </p:stCondLst>
                                  <p:childTnLst>
                                    <p:set>
                                      <p:cBhvr>
                                        <p:cTn id="104" dur="1" fill="hold">
                                          <p:stCondLst>
                                            <p:cond delay="0"/>
                                          </p:stCondLst>
                                        </p:cTn>
                                        <p:tgtEl>
                                          <p:spTgt spid="32"/>
                                        </p:tgtEl>
                                        <p:attrNameLst>
                                          <p:attrName>style.visibility</p:attrName>
                                        </p:attrNameLst>
                                      </p:cBhvr>
                                      <p:to>
                                        <p:strVal val="visible"/>
                                      </p:to>
                                    </p:set>
                                    <p:animEffect transition="in" filter="fade">
                                      <p:cBhvr>
                                        <p:cTn id="105" dur="500"/>
                                        <p:tgtEl>
                                          <p:spTgt spid="32"/>
                                        </p:tgtEl>
                                      </p:cBhvr>
                                    </p:animEffect>
                                  </p:childTnLst>
                                </p:cTn>
                              </p:par>
                            </p:childTnLst>
                          </p:cTn>
                        </p:par>
                      </p:childTnLst>
                    </p:cTn>
                  </p:par>
                  <p:par>
                    <p:cTn id="106" fill="hold">
                      <p:stCondLst>
                        <p:cond delay="indefinite"/>
                      </p:stCondLst>
                      <p:childTnLst>
                        <p:par>
                          <p:cTn id="107" fill="hold">
                            <p:stCondLst>
                              <p:cond delay="0"/>
                            </p:stCondLst>
                            <p:childTnLst>
                              <p:par>
                                <p:cTn id="108" presetID="10" presetClass="entr" presetSubtype="0" fill="hold" grpId="0" nodeType="clickEffect">
                                  <p:stCondLst>
                                    <p:cond delay="0"/>
                                  </p:stCondLst>
                                  <p:childTnLst>
                                    <p:set>
                                      <p:cBhvr>
                                        <p:cTn id="109" dur="1" fill="hold">
                                          <p:stCondLst>
                                            <p:cond delay="0"/>
                                          </p:stCondLst>
                                        </p:cTn>
                                        <p:tgtEl>
                                          <p:spTgt spid="15"/>
                                        </p:tgtEl>
                                        <p:attrNameLst>
                                          <p:attrName>style.visibility</p:attrName>
                                        </p:attrNameLst>
                                      </p:cBhvr>
                                      <p:to>
                                        <p:strVal val="visible"/>
                                      </p:to>
                                    </p:set>
                                    <p:animEffect transition="in" filter="fade">
                                      <p:cBhvr>
                                        <p:cTn id="110" dur="500"/>
                                        <p:tgtEl>
                                          <p:spTgt spid="15"/>
                                        </p:tgtEl>
                                      </p:cBhvr>
                                    </p:animEffect>
                                  </p:childTnLst>
                                </p:cTn>
                              </p:par>
                            </p:childTnLst>
                          </p:cTn>
                        </p:par>
                      </p:childTnLst>
                    </p:cTn>
                  </p:par>
                  <p:par>
                    <p:cTn id="111" fill="hold">
                      <p:stCondLst>
                        <p:cond delay="indefinite"/>
                      </p:stCondLst>
                      <p:childTnLst>
                        <p:par>
                          <p:cTn id="112" fill="hold">
                            <p:stCondLst>
                              <p:cond delay="0"/>
                            </p:stCondLst>
                            <p:childTnLst>
                              <p:par>
                                <p:cTn id="113" presetID="10" presetClass="entr" presetSubtype="0" fill="hold" grpId="0" nodeType="clickEffect">
                                  <p:stCondLst>
                                    <p:cond delay="0"/>
                                  </p:stCondLst>
                                  <p:childTnLst>
                                    <p:set>
                                      <p:cBhvr>
                                        <p:cTn id="114" dur="1" fill="hold">
                                          <p:stCondLst>
                                            <p:cond delay="0"/>
                                          </p:stCondLst>
                                        </p:cTn>
                                        <p:tgtEl>
                                          <p:spTgt spid="13"/>
                                        </p:tgtEl>
                                        <p:attrNameLst>
                                          <p:attrName>style.visibility</p:attrName>
                                        </p:attrNameLst>
                                      </p:cBhvr>
                                      <p:to>
                                        <p:strVal val="visible"/>
                                      </p:to>
                                    </p:set>
                                    <p:animEffect transition="in" filter="fade">
                                      <p:cBhvr>
                                        <p:cTn id="115" dur="500"/>
                                        <p:tgtEl>
                                          <p:spTgt spid="13"/>
                                        </p:tgtEl>
                                      </p:cBhvr>
                                    </p:animEffect>
                                  </p:childTnLst>
                                </p:cTn>
                              </p:par>
                            </p:childTnLst>
                          </p:cTn>
                        </p:par>
                      </p:childTnLst>
                    </p:cTn>
                  </p:par>
                  <p:par>
                    <p:cTn id="116" fill="hold">
                      <p:stCondLst>
                        <p:cond delay="indefinite"/>
                      </p:stCondLst>
                      <p:childTnLst>
                        <p:par>
                          <p:cTn id="117" fill="hold">
                            <p:stCondLst>
                              <p:cond delay="0"/>
                            </p:stCondLst>
                            <p:childTnLst>
                              <p:par>
                                <p:cTn id="118" presetID="10" presetClass="entr" presetSubtype="0" fill="hold" grpId="0" nodeType="clickEffect">
                                  <p:stCondLst>
                                    <p:cond delay="0"/>
                                  </p:stCondLst>
                                  <p:childTnLst>
                                    <p:set>
                                      <p:cBhvr>
                                        <p:cTn id="119" dur="1" fill="hold">
                                          <p:stCondLst>
                                            <p:cond delay="0"/>
                                          </p:stCondLst>
                                        </p:cTn>
                                        <p:tgtEl>
                                          <p:spTgt spid="25"/>
                                        </p:tgtEl>
                                        <p:attrNameLst>
                                          <p:attrName>style.visibility</p:attrName>
                                        </p:attrNameLst>
                                      </p:cBhvr>
                                      <p:to>
                                        <p:strVal val="visible"/>
                                      </p:to>
                                    </p:set>
                                    <p:animEffect transition="in" filter="fade">
                                      <p:cBhvr>
                                        <p:cTn id="120" dur="500"/>
                                        <p:tgtEl>
                                          <p:spTgt spid="25"/>
                                        </p:tgtEl>
                                      </p:cBhvr>
                                    </p:animEffect>
                                  </p:childTnLst>
                                </p:cTn>
                              </p:par>
                            </p:childTnLst>
                          </p:cTn>
                        </p:par>
                      </p:childTnLst>
                    </p:cTn>
                  </p:par>
                  <p:par>
                    <p:cTn id="121" fill="hold">
                      <p:stCondLst>
                        <p:cond delay="indefinite"/>
                      </p:stCondLst>
                      <p:childTnLst>
                        <p:par>
                          <p:cTn id="122" fill="hold">
                            <p:stCondLst>
                              <p:cond delay="0"/>
                            </p:stCondLst>
                            <p:childTnLst>
                              <p:par>
                                <p:cTn id="123" presetID="10" presetClass="entr" presetSubtype="0" fill="hold" grpId="0" nodeType="clickEffect">
                                  <p:stCondLst>
                                    <p:cond delay="0"/>
                                  </p:stCondLst>
                                  <p:childTnLst>
                                    <p:set>
                                      <p:cBhvr>
                                        <p:cTn id="124" dur="1" fill="hold">
                                          <p:stCondLst>
                                            <p:cond delay="0"/>
                                          </p:stCondLst>
                                        </p:cTn>
                                        <p:tgtEl>
                                          <p:spTgt spid="28"/>
                                        </p:tgtEl>
                                        <p:attrNameLst>
                                          <p:attrName>style.visibility</p:attrName>
                                        </p:attrNameLst>
                                      </p:cBhvr>
                                      <p:to>
                                        <p:strVal val="visible"/>
                                      </p:to>
                                    </p:set>
                                    <p:animEffect transition="in" filter="fade">
                                      <p:cBhvr>
                                        <p:cTn id="125" dur="500"/>
                                        <p:tgtEl>
                                          <p:spTgt spid="28"/>
                                        </p:tgtEl>
                                      </p:cBhvr>
                                    </p:animEffect>
                                  </p:childTnLst>
                                </p:cTn>
                              </p:par>
                            </p:childTnLst>
                          </p:cTn>
                        </p:par>
                      </p:childTnLst>
                    </p:cTn>
                  </p:par>
                  <p:par>
                    <p:cTn id="126" fill="hold">
                      <p:stCondLst>
                        <p:cond delay="indefinite"/>
                      </p:stCondLst>
                      <p:childTnLst>
                        <p:par>
                          <p:cTn id="127" fill="hold">
                            <p:stCondLst>
                              <p:cond delay="0"/>
                            </p:stCondLst>
                            <p:childTnLst>
                              <p:par>
                                <p:cTn id="128" presetID="10" presetClass="entr" presetSubtype="0" fill="hold" grpId="0" nodeType="clickEffect">
                                  <p:stCondLst>
                                    <p:cond delay="0"/>
                                  </p:stCondLst>
                                  <p:childTnLst>
                                    <p:set>
                                      <p:cBhvr>
                                        <p:cTn id="129" dur="1" fill="hold">
                                          <p:stCondLst>
                                            <p:cond delay="0"/>
                                          </p:stCondLst>
                                        </p:cTn>
                                        <p:tgtEl>
                                          <p:spTgt spid="27"/>
                                        </p:tgtEl>
                                        <p:attrNameLst>
                                          <p:attrName>style.visibility</p:attrName>
                                        </p:attrNameLst>
                                      </p:cBhvr>
                                      <p:to>
                                        <p:strVal val="visible"/>
                                      </p:to>
                                    </p:set>
                                    <p:animEffect transition="in" filter="fade">
                                      <p:cBhvr>
                                        <p:cTn id="130" dur="500"/>
                                        <p:tgtEl>
                                          <p:spTgt spid="27"/>
                                        </p:tgtEl>
                                      </p:cBhvr>
                                    </p:animEffect>
                                  </p:childTnLst>
                                </p:cTn>
                              </p:par>
                            </p:childTnLst>
                          </p:cTn>
                        </p:par>
                      </p:childTnLst>
                    </p:cTn>
                  </p:par>
                  <p:par>
                    <p:cTn id="131" fill="hold">
                      <p:stCondLst>
                        <p:cond delay="indefinite"/>
                      </p:stCondLst>
                      <p:childTnLst>
                        <p:par>
                          <p:cTn id="132" fill="hold">
                            <p:stCondLst>
                              <p:cond delay="0"/>
                            </p:stCondLst>
                            <p:childTnLst>
                              <p:par>
                                <p:cTn id="133" presetID="10" presetClass="entr" presetSubtype="0" fill="hold" grpId="0" nodeType="clickEffect">
                                  <p:stCondLst>
                                    <p:cond delay="0"/>
                                  </p:stCondLst>
                                  <p:childTnLst>
                                    <p:set>
                                      <p:cBhvr>
                                        <p:cTn id="134" dur="1" fill="hold">
                                          <p:stCondLst>
                                            <p:cond delay="0"/>
                                          </p:stCondLst>
                                        </p:cTn>
                                        <p:tgtEl>
                                          <p:spTgt spid="29"/>
                                        </p:tgtEl>
                                        <p:attrNameLst>
                                          <p:attrName>style.visibility</p:attrName>
                                        </p:attrNameLst>
                                      </p:cBhvr>
                                      <p:to>
                                        <p:strVal val="visible"/>
                                      </p:to>
                                    </p:set>
                                    <p:animEffect transition="in" filter="fade">
                                      <p:cBhvr>
                                        <p:cTn id="135" dur="500"/>
                                        <p:tgtEl>
                                          <p:spTgt spid="29"/>
                                        </p:tgtEl>
                                      </p:cBhvr>
                                    </p:animEffect>
                                  </p:childTnLst>
                                </p:cTn>
                              </p:par>
                            </p:childTnLst>
                          </p:cTn>
                        </p:par>
                      </p:childTnLst>
                    </p:cTn>
                  </p:par>
                  <p:par>
                    <p:cTn id="136" fill="hold">
                      <p:stCondLst>
                        <p:cond delay="indefinite"/>
                      </p:stCondLst>
                      <p:childTnLst>
                        <p:par>
                          <p:cTn id="137" fill="hold">
                            <p:stCondLst>
                              <p:cond delay="0"/>
                            </p:stCondLst>
                            <p:childTnLst>
                              <p:par>
                                <p:cTn id="138" presetID="10" presetClass="entr" presetSubtype="0" fill="hold" grpId="0" nodeType="clickEffect">
                                  <p:stCondLst>
                                    <p:cond delay="0"/>
                                  </p:stCondLst>
                                  <p:childTnLst>
                                    <p:set>
                                      <p:cBhvr>
                                        <p:cTn id="139" dur="1" fill="hold">
                                          <p:stCondLst>
                                            <p:cond delay="0"/>
                                          </p:stCondLst>
                                        </p:cTn>
                                        <p:tgtEl>
                                          <p:spTgt spid="31"/>
                                        </p:tgtEl>
                                        <p:attrNameLst>
                                          <p:attrName>style.visibility</p:attrName>
                                        </p:attrNameLst>
                                      </p:cBhvr>
                                      <p:to>
                                        <p:strVal val="visible"/>
                                      </p:to>
                                    </p:set>
                                    <p:animEffect transition="in" filter="fade">
                                      <p:cBhvr>
                                        <p:cTn id="140" dur="500"/>
                                        <p:tgtEl>
                                          <p:spTgt spid="31"/>
                                        </p:tgtEl>
                                      </p:cBhvr>
                                    </p:animEffect>
                                  </p:childTnLst>
                                </p:cTn>
                              </p:par>
                            </p:childTnLst>
                          </p:cTn>
                        </p:par>
                      </p:childTnLst>
                    </p:cTn>
                  </p:par>
                  <p:par>
                    <p:cTn id="141" fill="hold">
                      <p:stCondLst>
                        <p:cond delay="indefinite"/>
                      </p:stCondLst>
                      <p:childTnLst>
                        <p:par>
                          <p:cTn id="142" fill="hold">
                            <p:stCondLst>
                              <p:cond delay="0"/>
                            </p:stCondLst>
                            <p:childTnLst>
                              <p:par>
                                <p:cTn id="143" presetID="10" presetClass="entr" presetSubtype="0" fill="hold" grpId="0" nodeType="clickEffect">
                                  <p:stCondLst>
                                    <p:cond delay="0"/>
                                  </p:stCondLst>
                                  <p:childTnLst>
                                    <p:set>
                                      <p:cBhvr>
                                        <p:cTn id="144" dur="1" fill="hold">
                                          <p:stCondLst>
                                            <p:cond delay="0"/>
                                          </p:stCondLst>
                                        </p:cTn>
                                        <p:tgtEl>
                                          <p:spTgt spid="33"/>
                                        </p:tgtEl>
                                        <p:attrNameLst>
                                          <p:attrName>style.visibility</p:attrName>
                                        </p:attrNameLst>
                                      </p:cBhvr>
                                      <p:to>
                                        <p:strVal val="visible"/>
                                      </p:to>
                                    </p:set>
                                    <p:animEffect transition="in" filter="fade">
                                      <p:cBhvr>
                                        <p:cTn id="145" dur="500"/>
                                        <p:tgtEl>
                                          <p:spTgt spid="33"/>
                                        </p:tgtEl>
                                      </p:cBhvr>
                                    </p:animEffect>
                                  </p:childTnLst>
                                </p:cTn>
                              </p:par>
                            </p:childTnLst>
                          </p:cTn>
                        </p:par>
                      </p:childTnLst>
                    </p:cTn>
                  </p:par>
                  <p:par>
                    <p:cTn id="146" fill="hold">
                      <p:stCondLst>
                        <p:cond delay="indefinite"/>
                      </p:stCondLst>
                      <p:childTnLst>
                        <p:par>
                          <p:cTn id="147" fill="hold">
                            <p:stCondLst>
                              <p:cond delay="0"/>
                            </p:stCondLst>
                            <p:childTnLst>
                              <p:par>
                                <p:cTn id="148" presetID="10" presetClass="entr" presetSubtype="0" fill="hold" grpId="0" nodeType="clickEffect">
                                  <p:stCondLst>
                                    <p:cond delay="0"/>
                                  </p:stCondLst>
                                  <p:childTnLst>
                                    <p:set>
                                      <p:cBhvr>
                                        <p:cTn id="149" dur="1" fill="hold">
                                          <p:stCondLst>
                                            <p:cond delay="0"/>
                                          </p:stCondLst>
                                        </p:cTn>
                                        <p:tgtEl>
                                          <p:spTgt spid="35"/>
                                        </p:tgtEl>
                                        <p:attrNameLst>
                                          <p:attrName>style.visibility</p:attrName>
                                        </p:attrNameLst>
                                      </p:cBhvr>
                                      <p:to>
                                        <p:strVal val="visible"/>
                                      </p:to>
                                    </p:set>
                                    <p:animEffect transition="in" filter="fade">
                                      <p:cBhvr>
                                        <p:cTn id="150" dur="500"/>
                                        <p:tgtEl>
                                          <p:spTgt spid="35"/>
                                        </p:tgtEl>
                                      </p:cBhvr>
                                    </p:animEffect>
                                  </p:childTnLst>
                                </p:cTn>
                              </p:par>
                            </p:childTnLst>
                          </p:cTn>
                        </p:par>
                      </p:childTnLst>
                    </p:cTn>
                  </p:par>
                  <p:par>
                    <p:cTn id="151" fill="hold">
                      <p:stCondLst>
                        <p:cond delay="indefinite"/>
                      </p:stCondLst>
                      <p:childTnLst>
                        <p:par>
                          <p:cTn id="152" fill="hold">
                            <p:stCondLst>
                              <p:cond delay="0"/>
                            </p:stCondLst>
                            <p:childTnLst>
                              <p:par>
                                <p:cTn id="153" presetID="22" presetClass="entr" presetSubtype="8" fill="hold" grpId="0" nodeType="clickEffect">
                                  <p:stCondLst>
                                    <p:cond delay="0"/>
                                  </p:stCondLst>
                                  <p:childTnLst>
                                    <p:set>
                                      <p:cBhvr>
                                        <p:cTn id="154" dur="1" fill="hold">
                                          <p:stCondLst>
                                            <p:cond delay="0"/>
                                          </p:stCondLst>
                                        </p:cTn>
                                        <p:tgtEl>
                                          <p:spTgt spid="52"/>
                                        </p:tgtEl>
                                        <p:attrNameLst>
                                          <p:attrName>style.visibility</p:attrName>
                                        </p:attrNameLst>
                                      </p:cBhvr>
                                      <p:to>
                                        <p:strVal val="visible"/>
                                      </p:to>
                                    </p:set>
                                    <p:animEffect transition="in" filter="wipe(left)">
                                      <p:cBhvr>
                                        <p:cTn id="155"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3" grpId="0"/>
      <p:bldP spid="15" grpId="0"/>
      <p:bldP spid="17" grpId="0"/>
      <p:bldP spid="18" grpId="0"/>
      <p:bldP spid="20" grpId="0"/>
      <p:bldP spid="22" grpId="0"/>
      <p:bldP spid="24" grpId="0"/>
      <p:bldP spid="26" grpId="0"/>
      <p:bldP spid="27" grpId="0" animBg="1"/>
      <p:bldP spid="29" grpId="0" animBg="1"/>
      <p:bldP spid="31" grpId="0" animBg="1"/>
      <p:bldP spid="33" grpId="0" animBg="1"/>
      <p:bldP spid="35" grpId="0" animBg="1"/>
      <p:bldP spid="23" grpId="0"/>
      <p:bldP spid="25" grpId="0"/>
      <p:bldP spid="28" grpId="0"/>
      <p:bldP spid="30" grpId="0"/>
      <p:bldP spid="32" grpId="0"/>
      <p:bldP spid="5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0422" y="365126"/>
            <a:ext cx="11193378" cy="247433"/>
          </a:xfrm>
        </p:spPr>
        <p:txBody>
          <a:bodyPr>
            <a:normAutofit fontScale="90000"/>
          </a:bodyPr>
          <a:lstStyle/>
          <a:p>
            <a:r>
              <a:rPr lang="en-GB" sz="3200" b="1" dirty="0"/>
              <a:t>Conclusion – think pair share – what words would you use?</a:t>
            </a:r>
          </a:p>
        </p:txBody>
      </p:sp>
      <p:sp>
        <p:nvSpPr>
          <p:cNvPr id="3" name="Content Placeholder 2"/>
          <p:cNvSpPr>
            <a:spLocks noGrp="1"/>
          </p:cNvSpPr>
          <p:nvPr>
            <p:ph idx="1"/>
          </p:nvPr>
        </p:nvSpPr>
        <p:spPr>
          <a:xfrm>
            <a:off x="160422" y="754602"/>
            <a:ext cx="11903242" cy="5967040"/>
          </a:xfrm>
        </p:spPr>
        <p:txBody>
          <a:bodyPr>
            <a:noAutofit/>
          </a:bodyPr>
          <a:lstStyle/>
          <a:p>
            <a:pPr marL="0" indent="0">
              <a:lnSpc>
                <a:spcPct val="150000"/>
              </a:lnSpc>
              <a:buNone/>
            </a:pPr>
            <a:r>
              <a:rPr lang="en-GB" sz="3200" dirty="0"/>
              <a:t>Percentage change in mass of the potato pieces ______ when they were left in high salt concentration. On the other hand the mass went ___when they were placed in distilled water. In high salt concentration, there are less water particles outside the potato as compared to inside so the water moved out of the potato pieces by osmosis. When the potato was kept in distilled water, there was_____ water outside than inside, so water particles moved _____ the potato cells through osmosis and increased the mass.</a:t>
            </a:r>
          </a:p>
          <a:p>
            <a:pPr marL="0" indent="0">
              <a:lnSpc>
                <a:spcPct val="150000"/>
              </a:lnSpc>
              <a:buNone/>
            </a:pPr>
            <a:endParaRPr lang="en-GB" sz="3200" dirty="0"/>
          </a:p>
        </p:txBody>
      </p:sp>
    </p:spTree>
    <p:extLst>
      <p:ext uri="{BB962C8B-B14F-4D97-AF65-F5344CB8AC3E}">
        <p14:creationId xmlns:p14="http://schemas.microsoft.com/office/powerpoint/2010/main" val="35498866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899026"/>
          </a:xfrm>
        </p:spPr>
        <p:txBody>
          <a:bodyPr>
            <a:normAutofit/>
          </a:bodyPr>
          <a:lstStyle/>
          <a:p>
            <a:r>
              <a:rPr lang="en-GB" sz="3200" b="1" dirty="0"/>
              <a:t>Conclusion – think pair share – what words would you use?</a:t>
            </a:r>
          </a:p>
        </p:txBody>
      </p:sp>
      <p:sp>
        <p:nvSpPr>
          <p:cNvPr id="3" name="Content Placeholder 2"/>
          <p:cNvSpPr>
            <a:spLocks noGrp="1"/>
          </p:cNvSpPr>
          <p:nvPr>
            <p:ph idx="1"/>
          </p:nvPr>
        </p:nvSpPr>
        <p:spPr>
          <a:xfrm>
            <a:off x="160422" y="1055604"/>
            <a:ext cx="11903242" cy="5666038"/>
          </a:xfrm>
        </p:spPr>
        <p:txBody>
          <a:bodyPr>
            <a:noAutofit/>
          </a:bodyPr>
          <a:lstStyle/>
          <a:p>
            <a:pPr marL="0" indent="0">
              <a:lnSpc>
                <a:spcPct val="150000"/>
              </a:lnSpc>
              <a:buNone/>
            </a:pPr>
            <a:r>
              <a:rPr lang="en-GB" sz="3200" dirty="0"/>
              <a:t>Percentage change in mass of the potato pieces </a:t>
            </a:r>
            <a:r>
              <a:rPr lang="en-GB" sz="3200" dirty="0">
                <a:solidFill>
                  <a:srgbClr val="FF0000"/>
                </a:solidFill>
              </a:rPr>
              <a:t>decreased</a:t>
            </a:r>
            <a:r>
              <a:rPr lang="en-GB" sz="3200" dirty="0"/>
              <a:t> when they were left in high salt concentration. On the other hand the mass went </a:t>
            </a:r>
            <a:r>
              <a:rPr lang="en-GB" sz="3200" dirty="0">
                <a:solidFill>
                  <a:srgbClr val="FF0000"/>
                </a:solidFill>
              </a:rPr>
              <a:t>up</a:t>
            </a:r>
            <a:r>
              <a:rPr lang="en-GB" sz="3200" dirty="0"/>
              <a:t> when they were placed in distilled water. In high salt concentration, there are less water particles outside the potato as compared to inside so the water moved out of the potato pieces by osmosis. When the potato was kept in distilled water, there was</a:t>
            </a:r>
            <a:r>
              <a:rPr lang="en-GB" sz="3200" dirty="0">
                <a:solidFill>
                  <a:srgbClr val="FF0000"/>
                </a:solidFill>
              </a:rPr>
              <a:t> more </a:t>
            </a:r>
            <a:r>
              <a:rPr lang="en-GB" sz="3200" dirty="0"/>
              <a:t>water outside than inside, so water particles moved </a:t>
            </a:r>
            <a:r>
              <a:rPr lang="en-GB" sz="3200" dirty="0">
                <a:solidFill>
                  <a:srgbClr val="FF0000"/>
                </a:solidFill>
              </a:rPr>
              <a:t>inside</a:t>
            </a:r>
            <a:r>
              <a:rPr lang="en-GB" sz="3200" dirty="0"/>
              <a:t> the potato cells through osmosis and increased the mass.</a:t>
            </a:r>
          </a:p>
          <a:p>
            <a:pPr marL="0" indent="0">
              <a:lnSpc>
                <a:spcPct val="150000"/>
              </a:lnSpc>
              <a:buNone/>
            </a:pPr>
            <a:endParaRPr lang="en-GB" sz="3200" dirty="0"/>
          </a:p>
        </p:txBody>
      </p:sp>
    </p:spTree>
    <p:extLst>
      <p:ext uri="{BB962C8B-B14F-4D97-AF65-F5344CB8AC3E}">
        <p14:creationId xmlns:p14="http://schemas.microsoft.com/office/powerpoint/2010/main" val="240037997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D1B46ED8E29C64B85E966A4AD65D100" ma:contentTypeVersion="11" ma:contentTypeDescription="Create a new document." ma:contentTypeScope="" ma:versionID="3614cf6d68dbd1cef2e5c115b6f78753">
  <xsd:schema xmlns:xsd="http://www.w3.org/2001/XMLSchema" xmlns:xs="http://www.w3.org/2001/XMLSchema" xmlns:p="http://schemas.microsoft.com/office/2006/metadata/properties" xmlns:ns2="f513355b-a9cf-41c1-ad84-cdbe52169224" xmlns:ns3="b547754c-74b2-4d91-982e-55751234f08d" targetNamespace="http://schemas.microsoft.com/office/2006/metadata/properties" ma:root="true" ma:fieldsID="4e556f5c084d7ae4238e16eb104e2cd0" ns2:_="" ns3:_="">
    <xsd:import namespace="f513355b-a9cf-41c1-ad84-cdbe52169224"/>
    <xsd:import namespace="b547754c-74b2-4d91-982e-55751234f08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Tags" minOccurs="0"/>
                <xsd:element ref="ns2:MediaServiceGenerationTime" minOccurs="0"/>
                <xsd:element ref="ns2:MediaServiceEventHashCode" minOccurs="0"/>
                <xsd:element ref="ns2:MediaServiceOCR" minOccurs="0"/>
                <xsd:element ref="ns2:MediaServiceDateTaken"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513355b-a9cf-41c1-ad84-cdbe5216922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b547754c-74b2-4d91-982e-55751234f08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5757D96D-5EB2-4704-B978-0DE988AA519B}"/>
</file>

<file path=customXml/itemProps2.xml><?xml version="1.0" encoding="utf-8"?>
<ds:datastoreItem xmlns:ds="http://schemas.openxmlformats.org/officeDocument/2006/customXml" ds:itemID="{DABE3355-C527-4D6F-935F-5C15B263D276}">
  <ds:schemaRefs>
    <ds:schemaRef ds:uri="http://schemas.microsoft.com/sharepoint/v3/contenttype/forms"/>
  </ds:schemaRefs>
</ds:datastoreItem>
</file>

<file path=customXml/itemProps3.xml><?xml version="1.0" encoding="utf-8"?>
<ds:datastoreItem xmlns:ds="http://schemas.openxmlformats.org/officeDocument/2006/customXml" ds:itemID="{2635CF4A-AE28-4BC3-92D0-882594753E0A}">
  <ds:schemaRefs>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4727</TotalTime>
  <Words>964</Words>
  <Application>Microsoft Office PowerPoint</Application>
  <PresentationFormat>Widescreen</PresentationFormat>
  <Paragraphs>131</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Calibri</vt:lpstr>
      <vt:lpstr>Calibri Light</vt:lpstr>
      <vt:lpstr>Comic Sans MS</vt:lpstr>
      <vt:lpstr>Office Theme</vt:lpstr>
      <vt:lpstr>L5 Osmosis – required practical</vt:lpstr>
      <vt:lpstr>Investigating the effect of a range of concentrations of salt solutions on the mass of plant (potato) tissue</vt:lpstr>
      <vt:lpstr>PowerPoint Presentation</vt:lpstr>
      <vt:lpstr>PowerPoint Presentation</vt:lpstr>
      <vt:lpstr>PowerPoint Presentation</vt:lpstr>
      <vt:lpstr>If we calculate the % change in mass of the potato then it does not matter if the potatoes don’t all start off the same exact size</vt:lpstr>
      <vt:lpstr>PowerPoint Presentation</vt:lpstr>
      <vt:lpstr>PowerPoint Presentation</vt:lpstr>
      <vt:lpstr>Conclusion – think pair share – what words would you use?</vt:lpstr>
      <vt:lpstr>Conclusion – think pair share – what words would you use?</vt:lpstr>
    </vt:vector>
  </TitlesOfParts>
  <Company>Campion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Temperature change</dc:title>
  <dc:creator>Mansoor Ahmad</dc:creator>
  <cp:lastModifiedBy>Jan Bailey</cp:lastModifiedBy>
  <cp:revision>49</cp:revision>
  <dcterms:created xsi:type="dcterms:W3CDTF">2017-12-02T14:03:44Z</dcterms:created>
  <dcterms:modified xsi:type="dcterms:W3CDTF">2020-10-28T20:25:02Z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0x010100ED1B46ED8E29C64B85E966A4AD65D100</vt:lpwstr>
  </property>
</Properties>
</file>