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151AEA-0367-A979-7154-A8D78006D86A}" v="20" dt="2021-04-14T15:33:50.660"/>
    <p1510:client id="{78665DFB-F575-449B-A33A-2C89FAC5985D}" v="12" dt="2021-04-13T09:21:38.993"/>
    <p1510:client id="{DBB335CF-672B-7878-C6C6-2E33B0A9A6B5}" v="27" dt="2021-04-13T09:03:34.3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apaldi" userId="S::hsc@highdown.reading.sch.uk::13bff050-616a-4200-8b5f-7b283d79b16c" providerId="AD" clId="Web-{6D151AEA-0367-A979-7154-A8D78006D86A}"/>
    <pc:docChg chg="addSld delSld modSld">
      <pc:chgData name="S Capaldi" userId="S::hsc@highdown.reading.sch.uk::13bff050-616a-4200-8b5f-7b283d79b16c" providerId="AD" clId="Web-{6D151AEA-0367-A979-7154-A8D78006D86A}" dt="2021-04-14T15:33:50.660" v="11" actId="20577"/>
      <pc:docMkLst>
        <pc:docMk/>
      </pc:docMkLst>
      <pc:sldChg chg="modSp">
        <pc:chgData name="S Capaldi" userId="S::hsc@highdown.reading.sch.uk::13bff050-616a-4200-8b5f-7b283d79b16c" providerId="AD" clId="Web-{6D151AEA-0367-A979-7154-A8D78006D86A}" dt="2021-04-14T15:33:50.660" v="11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6D151AEA-0367-A979-7154-A8D78006D86A}" dt="2021-04-14T15:33:50.660" v="1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new del">
        <pc:chgData name="S Capaldi" userId="S::hsc@highdown.reading.sch.uk::13bff050-616a-4200-8b5f-7b283d79b16c" providerId="AD" clId="Web-{6D151AEA-0367-A979-7154-A8D78006D86A}" dt="2021-04-14T15:32:38.047" v="1"/>
        <pc:sldMkLst>
          <pc:docMk/>
          <pc:sldMk cId="2437326678" sldId="266"/>
        </pc:sldMkLst>
      </pc:sldChg>
    </pc:docChg>
  </pc:docChgLst>
  <pc:docChgLst>
    <pc:chgData name="S Capaldi" userId="S::hsc@highdown.reading.sch.uk::13bff050-616a-4200-8b5f-7b283d79b16c" providerId="AD" clId="Web-{DBB335CF-672B-7878-C6C6-2E33B0A9A6B5}"/>
    <pc:docChg chg="modSld">
      <pc:chgData name="S Capaldi" userId="S::hsc@highdown.reading.sch.uk::13bff050-616a-4200-8b5f-7b283d79b16c" providerId="AD" clId="Web-{DBB335CF-672B-7878-C6C6-2E33B0A9A6B5}" dt="2021-04-13T09:03:34.296" v="11" actId="20577"/>
      <pc:docMkLst>
        <pc:docMk/>
      </pc:docMkLst>
      <pc:sldChg chg="modSp">
        <pc:chgData name="S Capaldi" userId="S::hsc@highdown.reading.sch.uk::13bff050-616a-4200-8b5f-7b283d79b16c" providerId="AD" clId="Web-{DBB335CF-672B-7878-C6C6-2E33B0A9A6B5}" dt="2021-04-13T09:03:34.296" v="11" actId="20577"/>
        <pc:sldMkLst>
          <pc:docMk/>
          <pc:sldMk cId="1946822808" sldId="257"/>
        </pc:sldMkLst>
        <pc:spChg chg="mod">
          <ac:chgData name="S Capaldi" userId="S::hsc@highdown.reading.sch.uk::13bff050-616a-4200-8b5f-7b283d79b16c" providerId="AD" clId="Web-{DBB335CF-672B-7878-C6C6-2E33B0A9A6B5}" dt="2021-04-13T09:03:34.296" v="11" actId="20577"/>
          <ac:spMkLst>
            <pc:docMk/>
            <pc:sldMk cId="1946822808" sldId="257"/>
            <ac:spMk id="2" creationId="{1FEABA92-EBFF-4CE7-948E-1F1188792F3D}"/>
          </ac:spMkLst>
        </pc:spChg>
      </pc:sldChg>
    </pc:docChg>
  </pc:docChgLst>
  <pc:docChgLst>
    <pc:chgData name="S Capaldi" userId="13bff050-616a-4200-8b5f-7b283d79b16c" providerId="ADAL" clId="{78665DFB-F575-449B-A33A-2C89FAC5985D}"/>
    <pc:docChg chg="undo custSel addSld modSld">
      <pc:chgData name="S Capaldi" userId="13bff050-616a-4200-8b5f-7b283d79b16c" providerId="ADAL" clId="{78665DFB-F575-449B-A33A-2C89FAC5985D}" dt="2021-04-13T09:24:41.933" v="407" actId="27636"/>
      <pc:docMkLst>
        <pc:docMk/>
      </pc:docMkLst>
      <pc:sldChg chg="modSp mod">
        <pc:chgData name="S Capaldi" userId="13bff050-616a-4200-8b5f-7b283d79b16c" providerId="ADAL" clId="{78665DFB-F575-449B-A33A-2C89FAC5985D}" dt="2021-04-12T11:44:54.925" v="1" actId="20577"/>
        <pc:sldMkLst>
          <pc:docMk/>
          <pc:sldMk cId="109857222" sldId="256"/>
        </pc:sldMkLst>
        <pc:spChg chg="mod">
          <ac:chgData name="S Capaldi" userId="13bff050-616a-4200-8b5f-7b283d79b16c" providerId="ADAL" clId="{78665DFB-F575-449B-A33A-2C89FAC5985D}" dt="2021-04-12T11:44:54.925" v="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">
        <pc:chgData name="S Capaldi" userId="13bff050-616a-4200-8b5f-7b283d79b16c" providerId="ADAL" clId="{78665DFB-F575-449B-A33A-2C89FAC5985D}" dt="2021-04-13T09:04:59.940" v="6" actId="26606"/>
        <pc:sldMkLst>
          <pc:docMk/>
          <pc:sldMk cId="1946822808" sldId="257"/>
        </pc:sldMkLst>
        <pc:spChg chg="mo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2" creationId="{1FEABA92-EBFF-4CE7-948E-1F1188792F3D}"/>
          </ac:spMkLst>
        </pc:spChg>
        <pc:spChg chg="del">
          <ac:chgData name="S Capaldi" userId="13bff050-616a-4200-8b5f-7b283d79b16c" providerId="ADAL" clId="{78665DFB-F575-449B-A33A-2C89FAC5985D}" dt="2021-04-13T09:04:26.482" v="2" actId="478"/>
          <ac:spMkLst>
            <pc:docMk/>
            <pc:sldMk cId="1946822808" sldId="257"/>
            <ac:spMk id="3" creationId="{C3616151-7761-4CDD-99FD-E00DEEF1F495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10" creationId="{8D06CE56-3881-4ADA-8CEF-D18B02C242A3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12" creationId="{79F3C543-62EC-4433-9C93-A2CD8764E9B4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14" creationId="{5DCB5928-DC7D-4612-9922-441966E15627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16" creationId="{682C1161-1736-45EC-99B7-33F3CAE9D517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18" creationId="{84D4DDB8-B68F-45B0-9F62-C4279996F672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20" creationId="{AF2F604E-43BE-4DC3-B983-E071523364F8}"/>
          </ac:spMkLst>
        </pc:spChg>
        <pc:spChg chg="add">
          <ac:chgData name="S Capaldi" userId="13bff050-616a-4200-8b5f-7b283d79b16c" providerId="ADAL" clId="{78665DFB-F575-449B-A33A-2C89FAC5985D}" dt="2021-04-13T09:04:59.940" v="6" actId="26606"/>
          <ac:spMkLst>
            <pc:docMk/>
            <pc:sldMk cId="1946822808" sldId="257"/>
            <ac:spMk id="22" creationId="{08C9B587-E65E-4B52-B37C-ABEBB6E87928}"/>
          </ac:spMkLst>
        </pc:spChg>
        <pc:picChg chg="add mod">
          <ac:chgData name="S Capaldi" userId="13bff050-616a-4200-8b5f-7b283d79b16c" providerId="ADAL" clId="{78665DFB-F575-449B-A33A-2C89FAC5985D}" dt="2021-04-13T09:04:59.940" v="6" actId="26606"/>
          <ac:picMkLst>
            <pc:docMk/>
            <pc:sldMk cId="1946822808" sldId="257"/>
            <ac:picMk id="5" creationId="{1D9A1C36-4733-4611-9B24-98AB4F25E8DC}"/>
          </ac:picMkLst>
        </pc:picChg>
      </pc:sldChg>
      <pc:sldChg chg="addSp delSp modSp add mod">
        <pc:chgData name="S Capaldi" userId="13bff050-616a-4200-8b5f-7b283d79b16c" providerId="ADAL" clId="{78665DFB-F575-449B-A33A-2C89FAC5985D}" dt="2021-04-13T09:05:42.022" v="13" actId="26606"/>
        <pc:sldMkLst>
          <pc:docMk/>
          <pc:sldMk cId="4173787718" sldId="258"/>
        </pc:sldMkLst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10" creationId="{8D06CE56-3881-4ADA-8CEF-D18B02C242A3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12" creationId="{79F3C543-62EC-4433-9C93-A2CD8764E9B4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14" creationId="{5DCB5928-DC7D-4612-9922-441966E15627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16" creationId="{682C1161-1736-45EC-99B7-33F3CAE9D517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18" creationId="{84D4DDB8-B68F-45B0-9F62-C4279996F672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20" creationId="{AF2F604E-43BE-4DC3-B983-E071523364F8}"/>
          </ac:spMkLst>
        </pc:spChg>
        <pc:spChg chg="del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22" creationId="{08C9B587-E65E-4B52-B37C-ABEBB6E87928}"/>
          </ac:spMkLst>
        </pc:spChg>
        <pc:spChg chg="add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27" creationId="{8D06CE56-3881-4ADA-8CEF-D18B02C242A3}"/>
          </ac:spMkLst>
        </pc:spChg>
        <pc:spChg chg="add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29" creationId="{79F3C543-62EC-4433-9C93-A2CD8764E9B4}"/>
          </ac:spMkLst>
        </pc:spChg>
        <pc:spChg chg="add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31" creationId="{68AF5748-FED8-45BA-8631-26D1D10F3246}"/>
          </ac:spMkLst>
        </pc:spChg>
        <pc:spChg chg="add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33" creationId="{AF2F604E-43BE-4DC3-B983-E071523364F8}"/>
          </ac:spMkLst>
        </pc:spChg>
        <pc:spChg chg="add">
          <ac:chgData name="S Capaldi" userId="13bff050-616a-4200-8b5f-7b283d79b16c" providerId="ADAL" clId="{78665DFB-F575-449B-A33A-2C89FAC5985D}" dt="2021-04-13T09:05:42.022" v="13" actId="26606"/>
          <ac:spMkLst>
            <pc:docMk/>
            <pc:sldMk cId="4173787718" sldId="258"/>
            <ac:spMk id="35" creationId="{08C9B587-E65E-4B52-B37C-ABEBB6E87928}"/>
          </ac:spMkLst>
        </pc:spChg>
        <pc:picChg chg="add mod">
          <ac:chgData name="S Capaldi" userId="13bff050-616a-4200-8b5f-7b283d79b16c" providerId="ADAL" clId="{78665DFB-F575-449B-A33A-2C89FAC5985D}" dt="2021-04-13T09:05:42.022" v="13" actId="26606"/>
          <ac:picMkLst>
            <pc:docMk/>
            <pc:sldMk cId="4173787718" sldId="258"/>
            <ac:picMk id="4" creationId="{A9685BBB-E05E-4B54-A659-09EBCD01A8A1}"/>
          </ac:picMkLst>
        </pc:picChg>
        <pc:picChg chg="del">
          <ac:chgData name="S Capaldi" userId="13bff050-616a-4200-8b5f-7b283d79b16c" providerId="ADAL" clId="{78665DFB-F575-449B-A33A-2C89FAC5985D}" dt="2021-04-13T09:05:15.774" v="8" actId="478"/>
          <ac:picMkLst>
            <pc:docMk/>
            <pc:sldMk cId="4173787718" sldId="258"/>
            <ac:picMk id="5" creationId="{1D9A1C36-4733-4611-9B24-98AB4F25E8DC}"/>
          </ac:picMkLst>
        </pc:picChg>
      </pc:sldChg>
      <pc:sldChg chg="addSp delSp modSp new mod">
        <pc:chgData name="S Capaldi" userId="13bff050-616a-4200-8b5f-7b283d79b16c" providerId="ADAL" clId="{78665DFB-F575-449B-A33A-2C89FAC5985D}" dt="2021-04-13T09:11:45.426" v="40" actId="20577"/>
        <pc:sldMkLst>
          <pc:docMk/>
          <pc:sldMk cId="1329372232" sldId="259"/>
        </pc:sldMkLst>
        <pc:spChg chg="mod">
          <ac:chgData name="S Capaldi" userId="13bff050-616a-4200-8b5f-7b283d79b16c" providerId="ADAL" clId="{78665DFB-F575-449B-A33A-2C89FAC5985D}" dt="2021-04-13T09:11:45.426" v="40" actId="20577"/>
          <ac:spMkLst>
            <pc:docMk/>
            <pc:sldMk cId="1329372232" sldId="259"/>
            <ac:spMk id="2" creationId="{FA4CB2C8-829C-4138-9078-465FC14A6FFA}"/>
          </ac:spMkLst>
        </pc:spChg>
        <pc:spChg chg="del">
          <ac:chgData name="S Capaldi" userId="13bff050-616a-4200-8b5f-7b283d79b16c" providerId="ADAL" clId="{78665DFB-F575-449B-A33A-2C89FAC5985D}" dt="2021-04-13T09:10:30.977" v="15"/>
          <ac:spMkLst>
            <pc:docMk/>
            <pc:sldMk cId="1329372232" sldId="259"/>
            <ac:spMk id="3" creationId="{B6B72102-2D81-4BF8-829A-EC41422DBD99}"/>
          </ac:spMkLst>
        </pc:spChg>
        <pc:spChg chg="add del mod">
          <ac:chgData name="S Capaldi" userId="13bff050-616a-4200-8b5f-7b283d79b16c" providerId="ADAL" clId="{78665DFB-F575-449B-A33A-2C89FAC5985D}" dt="2021-04-13T09:11:33.995" v="19" actId="478"/>
          <ac:spMkLst>
            <pc:docMk/>
            <pc:sldMk cId="1329372232" sldId="259"/>
            <ac:spMk id="6" creationId="{1BEA00FD-C129-425D-AA57-87D2CDE25330}"/>
          </ac:spMkLst>
        </pc:spChg>
        <pc:spChg chg="mod">
          <ac:chgData name="S Capaldi" userId="13bff050-616a-4200-8b5f-7b283d79b16c" providerId="ADAL" clId="{78665DFB-F575-449B-A33A-2C89FAC5985D}" dt="2021-04-13T09:11:21.267" v="17"/>
          <ac:spMkLst>
            <pc:docMk/>
            <pc:sldMk cId="1329372232" sldId="259"/>
            <ac:spMk id="9" creationId="{9627A9B3-C690-4AC7-82F6-A014912325EC}"/>
          </ac:spMkLst>
        </pc:spChg>
        <pc:spChg chg="mod">
          <ac:chgData name="S Capaldi" userId="13bff050-616a-4200-8b5f-7b283d79b16c" providerId="ADAL" clId="{78665DFB-F575-449B-A33A-2C89FAC5985D}" dt="2021-04-13T09:11:21.267" v="17"/>
          <ac:spMkLst>
            <pc:docMk/>
            <pc:sldMk cId="1329372232" sldId="259"/>
            <ac:spMk id="12" creationId="{1D2032EC-1B82-49B2-89C4-8F9AD277F350}"/>
          </ac:spMkLst>
        </pc:spChg>
        <pc:spChg chg="mod">
          <ac:chgData name="S Capaldi" userId="13bff050-616a-4200-8b5f-7b283d79b16c" providerId="ADAL" clId="{78665DFB-F575-449B-A33A-2C89FAC5985D}" dt="2021-04-13T09:11:21.267" v="17"/>
          <ac:spMkLst>
            <pc:docMk/>
            <pc:sldMk cId="1329372232" sldId="259"/>
            <ac:spMk id="13" creationId="{4A5A1221-8A4E-4454-9A28-B375189E5FE2}"/>
          </ac:spMkLst>
        </pc:spChg>
        <pc:spChg chg="mod">
          <ac:chgData name="S Capaldi" userId="13bff050-616a-4200-8b5f-7b283d79b16c" providerId="ADAL" clId="{78665DFB-F575-449B-A33A-2C89FAC5985D}" dt="2021-04-13T09:11:21.267" v="17"/>
          <ac:spMkLst>
            <pc:docMk/>
            <pc:sldMk cId="1329372232" sldId="259"/>
            <ac:spMk id="14" creationId="{58350D55-B0C3-456B-99ED-64C9D8EAE2A4}"/>
          </ac:spMkLst>
        </pc:spChg>
        <pc:spChg chg="mod">
          <ac:chgData name="S Capaldi" userId="13bff050-616a-4200-8b5f-7b283d79b16c" providerId="ADAL" clId="{78665DFB-F575-449B-A33A-2C89FAC5985D}" dt="2021-04-13T09:11:21.267" v="17"/>
          <ac:spMkLst>
            <pc:docMk/>
            <pc:sldMk cId="1329372232" sldId="259"/>
            <ac:spMk id="15" creationId="{ECAA1098-CB4A-479F-ADF2-C4C2DDA87A0E}"/>
          </ac:spMkLst>
        </pc:spChg>
        <pc:grpChg chg="add mod">
          <ac:chgData name="S Capaldi" userId="13bff050-616a-4200-8b5f-7b283d79b16c" providerId="ADAL" clId="{78665DFB-F575-449B-A33A-2C89FAC5985D}" dt="2021-04-13T09:11:39.205" v="20" actId="1076"/>
          <ac:grpSpMkLst>
            <pc:docMk/>
            <pc:sldMk cId="1329372232" sldId="259"/>
            <ac:grpSpMk id="7" creationId="{98AE38DA-A53B-464F-9B21-482D6AA1B591}"/>
          </ac:grpSpMkLst>
        </pc:grpChg>
        <pc:graphicFrameChg chg="mod">
          <ac:chgData name="S Capaldi" userId="13bff050-616a-4200-8b5f-7b283d79b16c" providerId="ADAL" clId="{78665DFB-F575-449B-A33A-2C89FAC5985D}" dt="2021-04-13T09:11:21.267" v="17"/>
          <ac:graphicFrameMkLst>
            <pc:docMk/>
            <pc:sldMk cId="1329372232" sldId="259"/>
            <ac:graphicFrameMk id="10" creationId="{1DF9B470-A458-48B5-AF09-2019E1206150}"/>
          </ac:graphicFrameMkLst>
        </pc:graphicFrameChg>
        <pc:graphicFrameChg chg="mod">
          <ac:chgData name="S Capaldi" userId="13bff050-616a-4200-8b5f-7b283d79b16c" providerId="ADAL" clId="{78665DFB-F575-449B-A33A-2C89FAC5985D}" dt="2021-04-13T09:11:21.267" v="17"/>
          <ac:graphicFrameMkLst>
            <pc:docMk/>
            <pc:sldMk cId="1329372232" sldId="259"/>
            <ac:graphicFrameMk id="11" creationId="{255A2361-B179-40AD-991D-202897F698A3}"/>
          </ac:graphicFrameMkLst>
        </pc:graphicFrameChg>
        <pc:picChg chg="add del mod">
          <ac:chgData name="S Capaldi" userId="13bff050-616a-4200-8b5f-7b283d79b16c" providerId="ADAL" clId="{78665DFB-F575-449B-A33A-2C89FAC5985D}" dt="2021-04-13T09:11:16.921" v="16" actId="478"/>
          <ac:picMkLst>
            <pc:docMk/>
            <pc:sldMk cId="1329372232" sldId="259"/>
            <ac:picMk id="4" creationId="{96F1CEB4-56B7-483C-900A-4C2B6802A95B}"/>
          </ac:picMkLst>
        </pc:picChg>
        <pc:picChg chg="mod">
          <ac:chgData name="S Capaldi" userId="13bff050-616a-4200-8b5f-7b283d79b16c" providerId="ADAL" clId="{78665DFB-F575-449B-A33A-2C89FAC5985D}" dt="2021-04-13T09:11:21.267" v="17"/>
          <ac:picMkLst>
            <pc:docMk/>
            <pc:sldMk cId="1329372232" sldId="259"/>
            <ac:picMk id="8" creationId="{98EF2E5C-8914-44A3-A2A7-948EC1DC7360}"/>
          </ac:picMkLst>
        </pc:picChg>
      </pc:sldChg>
      <pc:sldChg chg="addSp delSp modSp new mod modClrScheme chgLayout">
        <pc:chgData name="S Capaldi" userId="13bff050-616a-4200-8b5f-7b283d79b16c" providerId="ADAL" clId="{78665DFB-F575-449B-A33A-2C89FAC5985D}" dt="2021-04-13T09:12:43.758" v="47" actId="1076"/>
        <pc:sldMkLst>
          <pc:docMk/>
          <pc:sldMk cId="3479773424" sldId="260"/>
        </pc:sldMkLst>
        <pc:spChg chg="del">
          <ac:chgData name="S Capaldi" userId="13bff050-616a-4200-8b5f-7b283d79b16c" providerId="ADAL" clId="{78665DFB-F575-449B-A33A-2C89FAC5985D}" dt="2021-04-13T09:12:38.796" v="46" actId="700"/>
          <ac:spMkLst>
            <pc:docMk/>
            <pc:sldMk cId="3479773424" sldId="260"/>
            <ac:spMk id="2" creationId="{00ADE1E7-A1A4-4111-AA8F-14AD18F7B399}"/>
          </ac:spMkLst>
        </pc:spChg>
        <pc:spChg chg="del">
          <ac:chgData name="S Capaldi" userId="13bff050-616a-4200-8b5f-7b283d79b16c" providerId="ADAL" clId="{78665DFB-F575-449B-A33A-2C89FAC5985D}" dt="2021-04-13T09:12:16.139" v="42" actId="478"/>
          <ac:spMkLst>
            <pc:docMk/>
            <pc:sldMk cId="3479773424" sldId="260"/>
            <ac:spMk id="3" creationId="{332C9173-20B5-40CA-9B3C-20E1AC86F157}"/>
          </ac:spMkLst>
        </pc:spChg>
        <pc:spChg chg="mod">
          <ac:chgData name="S Capaldi" userId="13bff050-616a-4200-8b5f-7b283d79b16c" providerId="ADAL" clId="{78665DFB-F575-449B-A33A-2C89FAC5985D}" dt="2021-04-13T09:12:18.554" v="43"/>
          <ac:spMkLst>
            <pc:docMk/>
            <pc:sldMk cId="3479773424" sldId="260"/>
            <ac:spMk id="6" creationId="{00CED84A-993F-4279-BDBB-97F3A1094C6A}"/>
          </ac:spMkLst>
        </pc:spChg>
        <pc:spChg chg="mod">
          <ac:chgData name="S Capaldi" userId="13bff050-616a-4200-8b5f-7b283d79b16c" providerId="ADAL" clId="{78665DFB-F575-449B-A33A-2C89FAC5985D}" dt="2021-04-13T09:12:18.554" v="43"/>
          <ac:spMkLst>
            <pc:docMk/>
            <pc:sldMk cId="3479773424" sldId="260"/>
            <ac:spMk id="9" creationId="{A346C46E-08B7-4CA6-9821-C6B539EA98F1}"/>
          </ac:spMkLst>
        </pc:spChg>
        <pc:spChg chg="mod">
          <ac:chgData name="S Capaldi" userId="13bff050-616a-4200-8b5f-7b283d79b16c" providerId="ADAL" clId="{78665DFB-F575-449B-A33A-2C89FAC5985D}" dt="2021-04-13T09:12:18.554" v="43"/>
          <ac:spMkLst>
            <pc:docMk/>
            <pc:sldMk cId="3479773424" sldId="260"/>
            <ac:spMk id="10" creationId="{C65564A5-816F-45D5-977C-1F02CAD5CAE6}"/>
          </ac:spMkLst>
        </pc:spChg>
        <pc:spChg chg="mod">
          <ac:chgData name="S Capaldi" userId="13bff050-616a-4200-8b5f-7b283d79b16c" providerId="ADAL" clId="{78665DFB-F575-449B-A33A-2C89FAC5985D}" dt="2021-04-13T09:12:18.554" v="43"/>
          <ac:spMkLst>
            <pc:docMk/>
            <pc:sldMk cId="3479773424" sldId="260"/>
            <ac:spMk id="11" creationId="{6F13F7C2-DE8E-4065-A6B8-14FA0E1F5CD1}"/>
          </ac:spMkLst>
        </pc:spChg>
        <pc:spChg chg="mod">
          <ac:chgData name="S Capaldi" userId="13bff050-616a-4200-8b5f-7b283d79b16c" providerId="ADAL" clId="{78665DFB-F575-449B-A33A-2C89FAC5985D}" dt="2021-04-13T09:12:18.554" v="43"/>
          <ac:spMkLst>
            <pc:docMk/>
            <pc:sldMk cId="3479773424" sldId="260"/>
            <ac:spMk id="12" creationId="{AEF71A27-53AA-4D69-867F-58CC663CDEEE}"/>
          </ac:spMkLst>
        </pc:spChg>
        <pc:spChg chg="mod">
          <ac:chgData name="S Capaldi" userId="13bff050-616a-4200-8b5f-7b283d79b16c" providerId="ADAL" clId="{78665DFB-F575-449B-A33A-2C89FAC5985D}" dt="2021-04-13T09:12:30.670" v="45"/>
          <ac:spMkLst>
            <pc:docMk/>
            <pc:sldMk cId="3479773424" sldId="260"/>
            <ac:spMk id="15" creationId="{6E5DFA13-433C-4F45-908B-0AC27B9C26CB}"/>
          </ac:spMkLst>
        </pc:spChg>
        <pc:spChg chg="mod">
          <ac:chgData name="S Capaldi" userId="13bff050-616a-4200-8b5f-7b283d79b16c" providerId="ADAL" clId="{78665DFB-F575-449B-A33A-2C89FAC5985D}" dt="2021-04-13T09:12:30.670" v="45"/>
          <ac:spMkLst>
            <pc:docMk/>
            <pc:sldMk cId="3479773424" sldId="260"/>
            <ac:spMk id="16" creationId="{0363F961-0F7C-44AA-8EE4-FD23B687C97B}"/>
          </ac:spMkLst>
        </pc:spChg>
        <pc:spChg chg="mod">
          <ac:chgData name="S Capaldi" userId="13bff050-616a-4200-8b5f-7b283d79b16c" providerId="ADAL" clId="{78665DFB-F575-449B-A33A-2C89FAC5985D}" dt="2021-04-13T09:12:30.670" v="45"/>
          <ac:spMkLst>
            <pc:docMk/>
            <pc:sldMk cId="3479773424" sldId="260"/>
            <ac:spMk id="17" creationId="{C2A8CD42-E5B0-44A2-8295-0733DDB9E11B}"/>
          </ac:spMkLst>
        </pc:spChg>
        <pc:spChg chg="mod">
          <ac:chgData name="S Capaldi" userId="13bff050-616a-4200-8b5f-7b283d79b16c" providerId="ADAL" clId="{78665DFB-F575-449B-A33A-2C89FAC5985D}" dt="2021-04-13T09:12:30.670" v="45"/>
          <ac:spMkLst>
            <pc:docMk/>
            <pc:sldMk cId="3479773424" sldId="260"/>
            <ac:spMk id="18" creationId="{4968FC0B-FA8E-4C27-83A1-9ACFADF4EDE2}"/>
          </ac:spMkLst>
        </pc:spChg>
        <pc:grpChg chg="add del mod">
          <ac:chgData name="S Capaldi" userId="13bff050-616a-4200-8b5f-7b283d79b16c" providerId="ADAL" clId="{78665DFB-F575-449B-A33A-2C89FAC5985D}" dt="2021-04-13T09:12:20.591" v="44"/>
          <ac:grpSpMkLst>
            <pc:docMk/>
            <pc:sldMk cId="3479773424" sldId="260"/>
            <ac:grpSpMk id="4" creationId="{0EA7BC36-96BA-4706-A7E0-9D86C5995E3D}"/>
          </ac:grpSpMkLst>
        </pc:grpChg>
        <pc:grpChg chg="add mod">
          <ac:chgData name="S Capaldi" userId="13bff050-616a-4200-8b5f-7b283d79b16c" providerId="ADAL" clId="{78665DFB-F575-449B-A33A-2C89FAC5985D}" dt="2021-04-13T09:12:43.758" v="47" actId="1076"/>
          <ac:grpSpMkLst>
            <pc:docMk/>
            <pc:sldMk cId="3479773424" sldId="260"/>
            <ac:grpSpMk id="13" creationId="{C265AE88-BDB0-4F9D-A248-B3F6FB18CB92}"/>
          </ac:grpSpMkLst>
        </pc:grpChg>
        <pc:graphicFrameChg chg="mod">
          <ac:chgData name="S Capaldi" userId="13bff050-616a-4200-8b5f-7b283d79b16c" providerId="ADAL" clId="{78665DFB-F575-449B-A33A-2C89FAC5985D}" dt="2021-04-13T09:12:18.554" v="43"/>
          <ac:graphicFrameMkLst>
            <pc:docMk/>
            <pc:sldMk cId="3479773424" sldId="260"/>
            <ac:graphicFrameMk id="7" creationId="{179A5D70-0A3F-4E7A-B3EC-F2CA114EAED0}"/>
          </ac:graphicFrameMkLst>
        </pc:graphicFrameChg>
        <pc:graphicFrameChg chg="mod">
          <ac:chgData name="S Capaldi" userId="13bff050-616a-4200-8b5f-7b283d79b16c" providerId="ADAL" clId="{78665DFB-F575-449B-A33A-2C89FAC5985D}" dt="2021-04-13T09:12:18.554" v="43"/>
          <ac:graphicFrameMkLst>
            <pc:docMk/>
            <pc:sldMk cId="3479773424" sldId="260"/>
            <ac:graphicFrameMk id="8" creationId="{DF3FEA74-9417-4C0D-A30C-DB4B3FEEE1CB}"/>
          </ac:graphicFrameMkLst>
        </pc:graphicFrameChg>
        <pc:picChg chg="mod">
          <ac:chgData name="S Capaldi" userId="13bff050-616a-4200-8b5f-7b283d79b16c" providerId="ADAL" clId="{78665DFB-F575-449B-A33A-2C89FAC5985D}" dt="2021-04-13T09:12:18.554" v="43"/>
          <ac:picMkLst>
            <pc:docMk/>
            <pc:sldMk cId="3479773424" sldId="260"/>
            <ac:picMk id="5" creationId="{05D5BFDF-2FF4-4771-8C80-065B4900E3B1}"/>
          </ac:picMkLst>
        </pc:picChg>
        <pc:picChg chg="mod">
          <ac:chgData name="S Capaldi" userId="13bff050-616a-4200-8b5f-7b283d79b16c" providerId="ADAL" clId="{78665DFB-F575-449B-A33A-2C89FAC5985D}" dt="2021-04-13T09:12:30.670" v="45"/>
          <ac:picMkLst>
            <pc:docMk/>
            <pc:sldMk cId="3479773424" sldId="260"/>
            <ac:picMk id="14" creationId="{F03D3021-35A7-4298-976D-77855BB5D78C}"/>
          </ac:picMkLst>
        </pc:picChg>
      </pc:sldChg>
      <pc:sldChg chg="addSp modSp new mod">
        <pc:chgData name="S Capaldi" userId="13bff050-616a-4200-8b5f-7b283d79b16c" providerId="ADAL" clId="{78665DFB-F575-449B-A33A-2C89FAC5985D}" dt="2021-04-13T09:13:28.018" v="50" actId="1076"/>
        <pc:sldMkLst>
          <pc:docMk/>
          <pc:sldMk cId="2597566215" sldId="261"/>
        </pc:sldMkLst>
        <pc:spChg chg="mod">
          <ac:chgData name="S Capaldi" userId="13bff050-616a-4200-8b5f-7b283d79b16c" providerId="ADAL" clId="{78665DFB-F575-449B-A33A-2C89FAC5985D}" dt="2021-04-13T09:13:23.775" v="49"/>
          <ac:spMkLst>
            <pc:docMk/>
            <pc:sldMk cId="2597566215" sldId="261"/>
            <ac:spMk id="3" creationId="{62F71499-E460-413C-912B-54ED9BD70382}"/>
          </ac:spMkLst>
        </pc:spChg>
        <pc:grpChg chg="add mod">
          <ac:chgData name="S Capaldi" userId="13bff050-616a-4200-8b5f-7b283d79b16c" providerId="ADAL" clId="{78665DFB-F575-449B-A33A-2C89FAC5985D}" dt="2021-04-13T09:13:28.018" v="50" actId="1076"/>
          <ac:grpSpMkLst>
            <pc:docMk/>
            <pc:sldMk cId="2597566215" sldId="261"/>
            <ac:grpSpMk id="2" creationId="{CF327A18-B255-40CF-B475-CC4C9029F663}"/>
          </ac:grpSpMkLst>
        </pc:grpChg>
        <pc:picChg chg="mod">
          <ac:chgData name="S Capaldi" userId="13bff050-616a-4200-8b5f-7b283d79b16c" providerId="ADAL" clId="{78665DFB-F575-449B-A33A-2C89FAC5985D}" dt="2021-04-13T09:13:23.775" v="49"/>
          <ac:picMkLst>
            <pc:docMk/>
            <pc:sldMk cId="2597566215" sldId="261"/>
            <ac:picMk id="4" creationId="{4C3A2772-62A5-4184-A70E-460568D8CA5C}"/>
          </ac:picMkLst>
        </pc:picChg>
      </pc:sldChg>
      <pc:sldChg chg="addSp modSp new mod">
        <pc:chgData name="S Capaldi" userId="13bff050-616a-4200-8b5f-7b283d79b16c" providerId="ADAL" clId="{78665DFB-F575-449B-A33A-2C89FAC5985D}" dt="2021-04-13T09:14:18.843" v="53" actId="1076"/>
        <pc:sldMkLst>
          <pc:docMk/>
          <pc:sldMk cId="2766090778" sldId="262"/>
        </pc:sldMkLst>
        <pc:spChg chg="mod">
          <ac:chgData name="S Capaldi" userId="13bff050-616a-4200-8b5f-7b283d79b16c" providerId="ADAL" clId="{78665DFB-F575-449B-A33A-2C89FAC5985D}" dt="2021-04-13T09:14:13.436" v="52"/>
          <ac:spMkLst>
            <pc:docMk/>
            <pc:sldMk cId="2766090778" sldId="262"/>
            <ac:spMk id="3" creationId="{C09509EA-1062-4347-9ED2-90CC4CA40286}"/>
          </ac:spMkLst>
        </pc:spChg>
        <pc:spChg chg="mod">
          <ac:chgData name="S Capaldi" userId="13bff050-616a-4200-8b5f-7b283d79b16c" providerId="ADAL" clId="{78665DFB-F575-449B-A33A-2C89FAC5985D}" dt="2021-04-13T09:14:13.436" v="52"/>
          <ac:spMkLst>
            <pc:docMk/>
            <pc:sldMk cId="2766090778" sldId="262"/>
            <ac:spMk id="5" creationId="{4FC2A481-D675-4388-B011-61AA7C4B0BDB}"/>
          </ac:spMkLst>
        </pc:spChg>
        <pc:grpChg chg="add mod">
          <ac:chgData name="S Capaldi" userId="13bff050-616a-4200-8b5f-7b283d79b16c" providerId="ADAL" clId="{78665DFB-F575-449B-A33A-2C89FAC5985D}" dt="2021-04-13T09:14:18.843" v="53" actId="1076"/>
          <ac:grpSpMkLst>
            <pc:docMk/>
            <pc:sldMk cId="2766090778" sldId="262"/>
            <ac:grpSpMk id="2" creationId="{300F7996-6769-4DE3-838A-81CB2C056C5A}"/>
          </ac:grpSpMkLst>
        </pc:grpChg>
        <pc:picChg chg="mod">
          <ac:chgData name="S Capaldi" userId="13bff050-616a-4200-8b5f-7b283d79b16c" providerId="ADAL" clId="{78665DFB-F575-449B-A33A-2C89FAC5985D}" dt="2021-04-13T09:14:13.436" v="52"/>
          <ac:picMkLst>
            <pc:docMk/>
            <pc:sldMk cId="2766090778" sldId="262"/>
            <ac:picMk id="4" creationId="{A42B18FC-D4F0-4EBE-AFFC-AE823D9AD494}"/>
          </ac:picMkLst>
        </pc:picChg>
      </pc:sldChg>
      <pc:sldChg chg="addSp delSp modSp new mod setBg">
        <pc:chgData name="S Capaldi" userId="13bff050-616a-4200-8b5f-7b283d79b16c" providerId="ADAL" clId="{78665DFB-F575-449B-A33A-2C89FAC5985D}" dt="2021-04-13T09:16:43.045" v="69" actId="14100"/>
        <pc:sldMkLst>
          <pc:docMk/>
          <pc:sldMk cId="2852580199" sldId="263"/>
        </pc:sldMkLst>
        <pc:spChg chg="add del">
          <ac:chgData name="S Capaldi" userId="13bff050-616a-4200-8b5f-7b283d79b16c" providerId="ADAL" clId="{78665DFB-F575-449B-A33A-2C89FAC5985D}" dt="2021-04-13T09:16:01.107" v="59" actId="26606"/>
          <ac:spMkLst>
            <pc:docMk/>
            <pc:sldMk cId="2852580199" sldId="263"/>
            <ac:spMk id="8" creationId="{69E6EFEE-6516-482C-B143-F97F9BF89D0E}"/>
          </ac:spMkLst>
        </pc:spChg>
        <pc:spChg chg="add del">
          <ac:chgData name="S Capaldi" userId="13bff050-616a-4200-8b5f-7b283d79b16c" providerId="ADAL" clId="{78665DFB-F575-449B-A33A-2C89FAC5985D}" dt="2021-04-13T09:16:01.107" v="59" actId="26606"/>
          <ac:spMkLst>
            <pc:docMk/>
            <pc:sldMk cId="2852580199" sldId="263"/>
            <ac:spMk id="10" creationId="{3DF0D2C0-CD0C-470C-8851-D8B2CC417CB9}"/>
          </ac:spMkLst>
        </pc:spChg>
        <pc:spChg chg="add del">
          <ac:chgData name="S Capaldi" userId="13bff050-616a-4200-8b5f-7b283d79b16c" providerId="ADAL" clId="{78665DFB-F575-449B-A33A-2C89FAC5985D}" dt="2021-04-13T09:16:04.597" v="61" actId="26606"/>
          <ac:spMkLst>
            <pc:docMk/>
            <pc:sldMk cId="2852580199" sldId="263"/>
            <ac:spMk id="12" creationId="{C83A5C14-ED91-4CD1-809E-D29FF97C9AF5}"/>
          </ac:spMkLst>
        </pc:spChg>
        <pc:spChg chg="add del">
          <ac:chgData name="S Capaldi" userId="13bff050-616a-4200-8b5f-7b283d79b16c" providerId="ADAL" clId="{78665DFB-F575-449B-A33A-2C89FAC5985D}" dt="2021-04-13T09:16:04.597" v="61" actId="26606"/>
          <ac:spMkLst>
            <pc:docMk/>
            <pc:sldMk cId="2852580199" sldId="263"/>
            <ac:spMk id="13" creationId="{56065185-5C34-4F86-AA96-AA4D065B0EF4}"/>
          </ac:spMkLst>
        </pc:spChg>
        <pc:spChg chg="add del">
          <ac:chgData name="S Capaldi" userId="13bff050-616a-4200-8b5f-7b283d79b16c" providerId="ADAL" clId="{78665DFB-F575-449B-A33A-2C89FAC5985D}" dt="2021-04-13T09:16:10.885" v="63" actId="26606"/>
          <ac:spMkLst>
            <pc:docMk/>
            <pc:sldMk cId="2852580199" sldId="263"/>
            <ac:spMk id="15" creationId="{726908CC-6AC4-4222-8250-B90B6072E8AC}"/>
          </ac:spMkLst>
        </pc:spChg>
        <pc:spChg chg="add del">
          <ac:chgData name="S Capaldi" userId="13bff050-616a-4200-8b5f-7b283d79b16c" providerId="ADAL" clId="{78665DFB-F575-449B-A33A-2C89FAC5985D}" dt="2021-04-13T09:16:10.885" v="63" actId="26606"/>
          <ac:spMkLst>
            <pc:docMk/>
            <pc:sldMk cId="2852580199" sldId="263"/>
            <ac:spMk id="16" creationId="{F2F606D8-696E-4B76-BB10-43672AA1475A}"/>
          </ac:spMkLst>
        </pc:spChg>
        <pc:spChg chg="add del">
          <ac:chgData name="S Capaldi" userId="13bff050-616a-4200-8b5f-7b283d79b16c" providerId="ADAL" clId="{78665DFB-F575-449B-A33A-2C89FAC5985D}" dt="2021-04-13T09:16:10.885" v="63" actId="26606"/>
          <ac:spMkLst>
            <pc:docMk/>
            <pc:sldMk cId="2852580199" sldId="263"/>
            <ac:spMk id="17" creationId="{3ABF1881-5AFD-48F9-979A-19EE2FE30A33}"/>
          </ac:spMkLst>
        </pc:spChg>
        <pc:spChg chg="add del">
          <ac:chgData name="S Capaldi" userId="13bff050-616a-4200-8b5f-7b283d79b16c" providerId="ADAL" clId="{78665DFB-F575-449B-A33A-2C89FAC5985D}" dt="2021-04-13T09:16:13.780" v="65" actId="26606"/>
          <ac:spMkLst>
            <pc:docMk/>
            <pc:sldMk cId="2852580199" sldId="263"/>
            <ac:spMk id="19" creationId="{E8692C0E-60E1-439F-A1D6-F1CABA5F9653}"/>
          </ac:spMkLst>
        </pc:spChg>
        <pc:spChg chg="add del">
          <ac:chgData name="S Capaldi" userId="13bff050-616a-4200-8b5f-7b283d79b16c" providerId="ADAL" clId="{78665DFB-F575-449B-A33A-2C89FAC5985D}" dt="2021-04-13T09:16:13.780" v="65" actId="26606"/>
          <ac:spMkLst>
            <pc:docMk/>
            <pc:sldMk cId="2852580199" sldId="263"/>
            <ac:spMk id="20" creationId="{11DC99DB-7E80-4D1E-9069-4489287AE7A6}"/>
          </ac:spMkLst>
        </pc:spChg>
        <pc:spChg chg="add del">
          <ac:chgData name="S Capaldi" userId="13bff050-616a-4200-8b5f-7b283d79b16c" providerId="ADAL" clId="{78665DFB-F575-449B-A33A-2C89FAC5985D}" dt="2021-04-13T09:16:13.780" v="65" actId="26606"/>
          <ac:spMkLst>
            <pc:docMk/>
            <pc:sldMk cId="2852580199" sldId="263"/>
            <ac:spMk id="21" creationId="{E1B0B4C7-ED1F-47FB-AA86-5C0CF97DC40A}"/>
          </ac:spMkLst>
        </pc:spChg>
        <pc:spChg chg="add del">
          <ac:chgData name="S Capaldi" userId="13bff050-616a-4200-8b5f-7b283d79b16c" providerId="ADAL" clId="{78665DFB-F575-449B-A33A-2C89FAC5985D}" dt="2021-04-13T09:16:31.090" v="67" actId="26606"/>
          <ac:spMkLst>
            <pc:docMk/>
            <pc:sldMk cId="2852580199" sldId="263"/>
            <ac:spMk id="23" creationId="{C83A5C14-ED91-4CD1-809E-D29FF97C9AF5}"/>
          </ac:spMkLst>
        </pc:spChg>
        <pc:spChg chg="add del">
          <ac:chgData name="S Capaldi" userId="13bff050-616a-4200-8b5f-7b283d79b16c" providerId="ADAL" clId="{78665DFB-F575-449B-A33A-2C89FAC5985D}" dt="2021-04-13T09:16:31.090" v="67" actId="26606"/>
          <ac:spMkLst>
            <pc:docMk/>
            <pc:sldMk cId="2852580199" sldId="263"/>
            <ac:spMk id="24" creationId="{56065185-5C34-4F86-AA96-AA4D065B0EF4}"/>
          </ac:spMkLst>
        </pc:spChg>
        <pc:picChg chg="add mod">
          <ac:chgData name="S Capaldi" userId="13bff050-616a-4200-8b5f-7b283d79b16c" providerId="ADAL" clId="{78665DFB-F575-449B-A33A-2C89FAC5985D}" dt="2021-04-13T09:16:43.045" v="69" actId="14100"/>
          <ac:picMkLst>
            <pc:docMk/>
            <pc:sldMk cId="2852580199" sldId="263"/>
            <ac:picMk id="3" creationId="{8290DE33-0643-4573-9D0E-64CCFB04B65C}"/>
          </ac:picMkLst>
        </pc:picChg>
      </pc:sldChg>
      <pc:sldChg chg="addSp modSp new mod">
        <pc:chgData name="S Capaldi" userId="13bff050-616a-4200-8b5f-7b283d79b16c" providerId="ADAL" clId="{78665DFB-F575-449B-A33A-2C89FAC5985D}" dt="2021-04-13T09:18:52.469" v="76" actId="1076"/>
        <pc:sldMkLst>
          <pc:docMk/>
          <pc:sldMk cId="361592651" sldId="264"/>
        </pc:sldMkLst>
        <pc:spChg chg="mod">
          <ac:chgData name="S Capaldi" userId="13bff050-616a-4200-8b5f-7b283d79b16c" providerId="ADAL" clId="{78665DFB-F575-449B-A33A-2C89FAC5985D}" dt="2021-04-13T09:17:23.921" v="71"/>
          <ac:spMkLst>
            <pc:docMk/>
            <pc:sldMk cId="361592651" sldId="264"/>
            <ac:spMk id="7" creationId="{46AA0401-C649-4AE9-8564-1C185D685A26}"/>
          </ac:spMkLst>
        </pc:spChg>
        <pc:spChg chg="mod">
          <ac:chgData name="S Capaldi" userId="13bff050-616a-4200-8b5f-7b283d79b16c" providerId="ADAL" clId="{78665DFB-F575-449B-A33A-2C89FAC5985D}" dt="2021-04-13T09:17:23.921" v="71"/>
          <ac:spMkLst>
            <pc:docMk/>
            <pc:sldMk cId="361592651" sldId="264"/>
            <ac:spMk id="8" creationId="{7D0B95CB-876F-443D-B655-804C4CF1656E}"/>
          </ac:spMkLst>
        </pc:spChg>
        <pc:spChg chg="mod">
          <ac:chgData name="S Capaldi" userId="13bff050-616a-4200-8b5f-7b283d79b16c" providerId="ADAL" clId="{78665DFB-F575-449B-A33A-2C89FAC5985D}" dt="2021-04-13T09:17:23.921" v="71"/>
          <ac:spMkLst>
            <pc:docMk/>
            <pc:sldMk cId="361592651" sldId="264"/>
            <ac:spMk id="9" creationId="{9CC5CF12-8A66-434B-8E17-5EC94816ADC3}"/>
          </ac:spMkLst>
        </pc:spChg>
        <pc:spChg chg="mod">
          <ac:chgData name="S Capaldi" userId="13bff050-616a-4200-8b5f-7b283d79b16c" providerId="ADAL" clId="{78665DFB-F575-449B-A33A-2C89FAC5985D}" dt="2021-04-13T09:17:23.921" v="71"/>
          <ac:spMkLst>
            <pc:docMk/>
            <pc:sldMk cId="361592651" sldId="264"/>
            <ac:spMk id="10" creationId="{91106A1B-B3C4-473F-A10D-0B3A98DC5C8B}"/>
          </ac:spMkLst>
        </pc:spChg>
        <pc:spChg chg="mod">
          <ac:chgData name="S Capaldi" userId="13bff050-616a-4200-8b5f-7b283d79b16c" providerId="ADAL" clId="{78665DFB-F575-449B-A33A-2C89FAC5985D}" dt="2021-04-13T09:17:23.921" v="71"/>
          <ac:spMkLst>
            <pc:docMk/>
            <pc:sldMk cId="361592651" sldId="264"/>
            <ac:spMk id="11" creationId="{9597C2D2-66B5-494F-ADDF-E13CA2B422BD}"/>
          </ac:spMkLst>
        </pc:spChg>
        <pc:grpChg chg="add mod">
          <ac:chgData name="S Capaldi" userId="13bff050-616a-4200-8b5f-7b283d79b16c" providerId="ADAL" clId="{78665DFB-F575-449B-A33A-2C89FAC5985D}" dt="2021-04-13T09:18:52.469" v="76" actId="1076"/>
          <ac:grpSpMkLst>
            <pc:docMk/>
            <pc:sldMk cId="361592651" sldId="264"/>
            <ac:grpSpMk id="2" creationId="{2AEB7382-AA4E-4869-BBC4-AB42AAEE6954}"/>
          </ac:grpSpMkLst>
        </pc:grpChg>
        <pc:picChg chg="mod">
          <ac:chgData name="S Capaldi" userId="13bff050-616a-4200-8b5f-7b283d79b16c" providerId="ADAL" clId="{78665DFB-F575-449B-A33A-2C89FAC5985D}" dt="2021-04-13T09:17:23.921" v="71"/>
          <ac:picMkLst>
            <pc:docMk/>
            <pc:sldMk cId="361592651" sldId="264"/>
            <ac:picMk id="3" creationId="{1E9F30F7-DBE2-4025-A95E-6D6378BBAB19}"/>
          </ac:picMkLst>
        </pc:picChg>
        <pc:picChg chg="mod">
          <ac:chgData name="S Capaldi" userId="13bff050-616a-4200-8b5f-7b283d79b16c" providerId="ADAL" clId="{78665DFB-F575-449B-A33A-2C89FAC5985D}" dt="2021-04-13T09:18:21.325" v="74" actId="1076"/>
          <ac:picMkLst>
            <pc:docMk/>
            <pc:sldMk cId="361592651" sldId="264"/>
            <ac:picMk id="4" creationId="{9BFEA1C3-2B47-4A67-87C6-E116029B1738}"/>
          </ac:picMkLst>
        </pc:picChg>
        <pc:picChg chg="mod">
          <ac:chgData name="S Capaldi" userId="13bff050-616a-4200-8b5f-7b283d79b16c" providerId="ADAL" clId="{78665DFB-F575-449B-A33A-2C89FAC5985D}" dt="2021-04-13T09:17:23.921" v="71"/>
          <ac:picMkLst>
            <pc:docMk/>
            <pc:sldMk cId="361592651" sldId="264"/>
            <ac:picMk id="5" creationId="{277954C9-24A5-44EC-A480-E99E0E38289F}"/>
          </ac:picMkLst>
        </pc:picChg>
        <pc:picChg chg="mod">
          <ac:chgData name="S Capaldi" userId="13bff050-616a-4200-8b5f-7b283d79b16c" providerId="ADAL" clId="{78665DFB-F575-449B-A33A-2C89FAC5985D}" dt="2021-04-13T09:18:26.543" v="75" actId="1076"/>
          <ac:picMkLst>
            <pc:docMk/>
            <pc:sldMk cId="361592651" sldId="264"/>
            <ac:picMk id="6" creationId="{80785FBB-586B-41C1-B8D8-F36423C85476}"/>
          </ac:picMkLst>
        </pc:picChg>
      </pc:sldChg>
      <pc:sldChg chg="addSp modSp new mod">
        <pc:chgData name="S Capaldi" userId="13bff050-616a-4200-8b5f-7b283d79b16c" providerId="ADAL" clId="{78665DFB-F575-449B-A33A-2C89FAC5985D}" dt="2021-04-13T09:24:41.933" v="407" actId="27636"/>
        <pc:sldMkLst>
          <pc:docMk/>
          <pc:sldMk cId="3644168345" sldId="265"/>
        </pc:sldMkLst>
        <pc:spChg chg="mod">
          <ac:chgData name="S Capaldi" userId="13bff050-616a-4200-8b5f-7b283d79b16c" providerId="ADAL" clId="{78665DFB-F575-449B-A33A-2C89FAC5985D}" dt="2021-04-13T09:24:41.933" v="407" actId="27636"/>
          <ac:spMkLst>
            <pc:docMk/>
            <pc:sldMk cId="3644168345" sldId="265"/>
            <ac:spMk id="2" creationId="{F8342227-683B-4990-BFFE-6853E751199E}"/>
          </ac:spMkLst>
        </pc:spChg>
        <pc:spChg chg="mod">
          <ac:chgData name="S Capaldi" userId="13bff050-616a-4200-8b5f-7b283d79b16c" providerId="ADAL" clId="{78665DFB-F575-449B-A33A-2C89FAC5985D}" dt="2021-04-13T09:22:44.711" v="392" actId="20577"/>
          <ac:spMkLst>
            <pc:docMk/>
            <pc:sldMk cId="3644168345" sldId="265"/>
            <ac:spMk id="3" creationId="{517D186C-800D-4C00-9579-A8971E4D7B1A}"/>
          </ac:spMkLst>
        </pc:spChg>
        <pc:picChg chg="add mod">
          <ac:chgData name="S Capaldi" userId="13bff050-616a-4200-8b5f-7b283d79b16c" providerId="ADAL" clId="{78665DFB-F575-449B-A33A-2C89FAC5985D}" dt="2021-04-13T09:22:37.988" v="390" actId="1076"/>
          <ac:picMkLst>
            <pc:docMk/>
            <pc:sldMk cId="3644168345" sldId="265"/>
            <ac:picMk id="5" creationId="{D7CA78EB-3392-44D5-8D36-96655768E466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6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6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rgbClr val="F2F2F2"/>
                </a:solidFill>
              </a:defRPr>
            </a:pPr>
            <a:r>
              <a:rPr lang="en-US" dirty="0">
                <a:solidFill>
                  <a:srgbClr val="F2F2F2"/>
                </a:solidFill>
              </a:rPr>
              <a:t>VENUS</a:t>
            </a:r>
          </a:p>
        </c:rich>
      </c:tx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1-091F-4C66-8856-A497A1ED9271}"/>
              </c:ext>
            </c:extLst>
          </c:dPt>
          <c:dPt>
            <c:idx val="1"/>
            <c:invertIfNegative val="0"/>
            <c:bubble3D val="0"/>
            <c:spPr>
              <a:solidFill>
                <a:srgbClr val="0000FF"/>
              </a:solidFill>
            </c:spPr>
            <c:extLst>
              <c:ext xmlns:c16="http://schemas.microsoft.com/office/drawing/2014/chart" uri="{C3380CC4-5D6E-409C-BE32-E72D297353CC}">
                <c16:uniqueId val="{00000003-091F-4C66-8856-A497A1ED9271}"/>
              </c:ext>
            </c:extLst>
          </c:dPt>
          <c:cat>
            <c:strRef>
              <c:f>Sheet1!$C$2:$C$3</c:f>
              <c:strCache>
                <c:ptCount val="2"/>
                <c:pt idx="0">
                  <c:v>CO2</c:v>
                </c:pt>
                <c:pt idx="1">
                  <c:v>N2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96.5</c:v>
                </c:pt>
                <c:pt idx="1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91F-4C66-8856-A497A1ED92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014305400"/>
        <c:axId val="-2014080984"/>
      </c:barChart>
      <c:catAx>
        <c:axId val="-2014305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F2F2F2"/>
                </a:solidFill>
              </a:defRPr>
            </a:pPr>
            <a:endParaRPr lang="en-US"/>
          </a:p>
        </c:txPr>
        <c:crossAx val="-2014080984"/>
        <c:crosses val="autoZero"/>
        <c:auto val="1"/>
        <c:lblAlgn val="ctr"/>
        <c:lblOffset val="100"/>
        <c:noMultiLvlLbl val="0"/>
      </c:catAx>
      <c:valAx>
        <c:axId val="-2014080984"/>
        <c:scaling>
          <c:orientation val="minMax"/>
          <c:max val="1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>
                    <a:solidFill>
                      <a:srgbClr val="F2F2F2"/>
                    </a:solidFill>
                  </a:defRPr>
                </a:pPr>
                <a:r>
                  <a:rPr lang="en-US">
                    <a:solidFill>
                      <a:srgbClr val="F2F2F2"/>
                    </a:solidFill>
                  </a:rPr>
                  <a:t>% of atmosphere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F2F2F2"/>
                </a:solidFill>
              </a:defRPr>
            </a:pPr>
            <a:endParaRPr lang="en-US"/>
          </a:p>
        </c:txPr>
        <c:crossAx val="-2014305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rgbClr val="F2F2F2"/>
                </a:solidFill>
              </a:defRPr>
            </a:pPr>
            <a:r>
              <a:rPr lang="en-US" sz="1200" dirty="0">
                <a:solidFill>
                  <a:srgbClr val="F2F2F2"/>
                </a:solidFill>
              </a:rPr>
              <a:t>MARS</a:t>
            </a:r>
          </a:p>
        </c:rich>
      </c:tx>
      <c:layout>
        <c:manualLayout>
          <c:xMode val="edge"/>
          <c:yMode val="edge"/>
          <c:x val="0.44339209223666498"/>
          <c:y val="4.5117725937428098E-2"/>
        </c:manualLayout>
      </c:layout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1-5762-467E-98BF-9B1569787F77}"/>
              </c:ext>
            </c:extLst>
          </c:dPt>
          <c:dPt>
            <c:idx val="1"/>
            <c:invertIfNegative val="0"/>
            <c:bubble3D val="0"/>
            <c:spPr>
              <a:solidFill>
                <a:srgbClr val="0000FF"/>
              </a:solidFill>
            </c:spPr>
            <c:extLst>
              <c:ext xmlns:c16="http://schemas.microsoft.com/office/drawing/2014/chart" uri="{C3380CC4-5D6E-409C-BE32-E72D297353CC}">
                <c16:uniqueId val="{00000003-5762-467E-98BF-9B1569787F77}"/>
              </c:ext>
            </c:extLst>
          </c:dPt>
          <c:cat>
            <c:strRef>
              <c:f>Sheet1!$I$2:$I$3</c:f>
              <c:strCache>
                <c:ptCount val="2"/>
                <c:pt idx="0">
                  <c:v>CO2</c:v>
                </c:pt>
                <c:pt idx="1">
                  <c:v>N2</c:v>
                </c:pt>
              </c:strCache>
            </c:strRef>
          </c:cat>
          <c:val>
            <c:numRef>
              <c:f>Sheet1!$J$2:$J$3</c:f>
              <c:numCache>
                <c:formatCode>General</c:formatCode>
                <c:ptCount val="2"/>
                <c:pt idx="0">
                  <c:v>96</c:v>
                </c:pt>
                <c:pt idx="1">
                  <c:v>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762-467E-98BF-9B1569787F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87930504"/>
        <c:axId val="-1987927448"/>
      </c:barChart>
      <c:catAx>
        <c:axId val="-1987930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F2F2F2"/>
                </a:solidFill>
              </a:defRPr>
            </a:pPr>
            <a:endParaRPr lang="en-US"/>
          </a:p>
        </c:txPr>
        <c:crossAx val="-1987927448"/>
        <c:crosses val="autoZero"/>
        <c:auto val="1"/>
        <c:lblAlgn val="ctr"/>
        <c:lblOffset val="100"/>
        <c:noMultiLvlLbl val="0"/>
      </c:catAx>
      <c:valAx>
        <c:axId val="-1987927448"/>
        <c:scaling>
          <c:orientation val="minMax"/>
          <c:max val="1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% of atmospjhere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F2F2F2"/>
                </a:solidFill>
              </a:defRPr>
            </a:pPr>
            <a:endParaRPr lang="en-US"/>
          </a:p>
        </c:txPr>
        <c:crossAx val="-1987930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08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6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2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2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0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9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1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9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0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5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5F900-D1C3-4973-89C8-7D1D2C647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" r="2" b="11652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Energy Changes &amp; Atmosphere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2000" dirty="0"/>
              <a:t>Year 9</a:t>
            </a:r>
          </a:p>
          <a:p>
            <a:r>
              <a:rPr lang="en-US" sz="2000" dirty="0"/>
              <a:t>TERM 5 WEEK 5</a:t>
            </a:r>
          </a:p>
          <a:p>
            <a:r>
              <a:rPr lang="en-US" sz="2000" dirty="0"/>
              <a:t>Our Evolving Atmosphere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Home Learning – How did you do?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1D9A1C36-4733-4611-9B24-98AB4F25E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356" y="1286525"/>
            <a:ext cx="6408836" cy="4133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8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Home Learning – How did you do?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A9685BBB-E05E-4B54-A659-09EBCD01A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608" y="1179653"/>
            <a:ext cx="6846363" cy="434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787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CB2C8-829C-4138-9078-465FC14A6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Early Atmosphere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8AE38DA-A53B-464F-9B21-482D6AA1B591}"/>
              </a:ext>
            </a:extLst>
          </p:cNvPr>
          <p:cNvGrpSpPr/>
          <p:nvPr/>
        </p:nvGrpSpPr>
        <p:grpSpPr>
          <a:xfrm>
            <a:off x="610610" y="2113613"/>
            <a:ext cx="10970779" cy="4594485"/>
            <a:chOff x="-612576" y="332655"/>
            <a:chExt cx="10513168" cy="652534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8EF2E5C-8914-44A3-A2A7-948EC1DC73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612576" y="332655"/>
              <a:ext cx="10513168" cy="620276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627A9B3-C690-4AC7-82F6-A014912325EC}"/>
                </a:ext>
              </a:extLst>
            </p:cNvPr>
            <p:cNvSpPr txBox="1"/>
            <p:nvPr/>
          </p:nvSpPr>
          <p:spPr>
            <a:xfrm>
              <a:off x="6767736" y="6611779"/>
              <a:ext cx="237626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dirty="0">
                  <a:latin typeface="Tahoma"/>
                  <a:cs typeface="Tahoma"/>
                </a:rPr>
                <a:t>Image from Wikipedia</a:t>
              </a:r>
            </a:p>
          </p:txBody>
        </p:sp>
        <p:graphicFrame>
          <p:nvGraphicFramePr>
            <p:cNvPr id="10" name="Chart 9">
              <a:extLst>
                <a:ext uri="{FF2B5EF4-FFF2-40B4-BE49-F238E27FC236}">
                  <a16:creationId xmlns:a16="http://schemas.microsoft.com/office/drawing/2014/main" id="{1DF9B470-A458-48B5-AF09-2019E120615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10397616"/>
                </p:ext>
              </p:extLst>
            </p:nvPr>
          </p:nvGraphicFramePr>
          <p:xfrm>
            <a:off x="683568" y="3429000"/>
            <a:ext cx="2088232" cy="309634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1" name="Chart 10">
              <a:extLst>
                <a:ext uri="{FF2B5EF4-FFF2-40B4-BE49-F238E27FC236}">
                  <a16:creationId xmlns:a16="http://schemas.microsoft.com/office/drawing/2014/main" id="{255A2361-B179-40AD-991D-202897F698A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428183807"/>
                </p:ext>
              </p:extLst>
            </p:nvPr>
          </p:nvGraphicFramePr>
          <p:xfrm>
            <a:off x="2771800" y="3429000"/>
            <a:ext cx="1944216" cy="309634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D2032EC-1B82-49B2-89C4-8F9AD277F350}"/>
                </a:ext>
              </a:extLst>
            </p:cNvPr>
            <p:cNvSpPr txBox="1"/>
            <p:nvPr/>
          </p:nvSpPr>
          <p:spPr>
            <a:xfrm>
              <a:off x="5436096" y="4509120"/>
              <a:ext cx="32403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ahoma"/>
                  <a:cs typeface="Tahoma"/>
                </a:rPr>
                <a:t>The Earth may have had an atmosphere like Venus and Mars when it was young?</a:t>
              </a:r>
            </a:p>
          </p:txBody>
        </p:sp>
        <p:sp>
          <p:nvSpPr>
            <p:cNvPr id="13" name="Right Arrow 3">
              <a:extLst>
                <a:ext uri="{FF2B5EF4-FFF2-40B4-BE49-F238E27FC236}">
                  <a16:creationId xmlns:a16="http://schemas.microsoft.com/office/drawing/2014/main" id="{4A5A1221-8A4E-4454-9A28-B375189E5FE2}"/>
                </a:ext>
              </a:extLst>
            </p:cNvPr>
            <p:cNvSpPr/>
            <p:nvPr/>
          </p:nvSpPr>
          <p:spPr>
            <a:xfrm rot="16200000">
              <a:off x="2051720" y="3429001"/>
              <a:ext cx="360040" cy="216024"/>
            </a:xfrm>
            <a:prstGeom prst="right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Arrow 10">
              <a:extLst>
                <a:ext uri="{FF2B5EF4-FFF2-40B4-BE49-F238E27FC236}">
                  <a16:creationId xmlns:a16="http://schemas.microsoft.com/office/drawing/2014/main" id="{58350D55-B0C3-456B-99ED-64C9D8EAE2A4}"/>
                </a:ext>
              </a:extLst>
            </p:cNvPr>
            <p:cNvSpPr/>
            <p:nvPr/>
          </p:nvSpPr>
          <p:spPr>
            <a:xfrm rot="16200000">
              <a:off x="3275856" y="3429000"/>
              <a:ext cx="360040" cy="216024"/>
            </a:xfrm>
            <a:prstGeom prst="right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ight Arrow 11">
              <a:extLst>
                <a:ext uri="{FF2B5EF4-FFF2-40B4-BE49-F238E27FC236}">
                  <a16:creationId xmlns:a16="http://schemas.microsoft.com/office/drawing/2014/main" id="{ECAA1098-CB4A-479F-ADF2-C4C2DDA87A0E}"/>
                </a:ext>
              </a:extLst>
            </p:cNvPr>
            <p:cNvSpPr/>
            <p:nvPr/>
          </p:nvSpPr>
          <p:spPr>
            <a:xfrm rot="5400000">
              <a:off x="2591780" y="2600908"/>
              <a:ext cx="504056" cy="288032"/>
            </a:xfrm>
            <a:prstGeom prst="rightArrow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9372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C265AE88-BDB0-4F9D-A248-B3F6FB18CB92}"/>
              </a:ext>
            </a:extLst>
          </p:cNvPr>
          <p:cNvGrpSpPr/>
          <p:nvPr/>
        </p:nvGrpSpPr>
        <p:grpSpPr>
          <a:xfrm>
            <a:off x="1433736" y="0"/>
            <a:ext cx="9324528" cy="6858000"/>
            <a:chOff x="-180528" y="0"/>
            <a:chExt cx="9324528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03D3021-35A7-4298-976D-77855BB5D7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E5DFA13-433C-4F45-908B-0AC27B9C26CB}"/>
                </a:ext>
              </a:extLst>
            </p:cNvPr>
            <p:cNvSpPr txBox="1"/>
            <p:nvPr/>
          </p:nvSpPr>
          <p:spPr>
            <a:xfrm>
              <a:off x="-180528" y="6453336"/>
              <a:ext cx="237626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FFFFFF"/>
                  </a:solidFill>
                  <a:latin typeface="Tahoma"/>
                  <a:cs typeface="Tahoma"/>
                </a:rPr>
                <a:t>Image from Wikipedia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363F961-0F7C-44AA-8EE4-FD23B687C97B}"/>
                </a:ext>
              </a:extLst>
            </p:cNvPr>
            <p:cNvSpPr txBox="1"/>
            <p:nvPr/>
          </p:nvSpPr>
          <p:spPr>
            <a:xfrm>
              <a:off x="5868144" y="260648"/>
              <a:ext cx="309634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ahoma"/>
                  <a:cs typeface="Tahoma"/>
                </a:rPr>
                <a:t>The gases in the early atmosphere may have come from inside planets through volcanoes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2A8CD42-E5B0-44A2-8295-0733DDB9E11B}"/>
                </a:ext>
              </a:extLst>
            </p:cNvPr>
            <p:cNvSpPr txBox="1"/>
            <p:nvPr/>
          </p:nvSpPr>
          <p:spPr>
            <a:xfrm>
              <a:off x="251520" y="332656"/>
              <a:ext cx="302433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ahoma"/>
                  <a:cs typeface="Tahoma"/>
                </a:rPr>
                <a:t>There was intense volcanic activity on the Earth when it was young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968FC0B-FA8E-4C27-83A1-9ACFADF4EDE2}"/>
                </a:ext>
              </a:extLst>
            </p:cNvPr>
            <p:cNvSpPr txBox="1"/>
            <p:nvPr/>
          </p:nvSpPr>
          <p:spPr>
            <a:xfrm>
              <a:off x="2987824" y="2636912"/>
              <a:ext cx="3024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Tahoma"/>
                  <a:cs typeface="Tahoma"/>
                </a:rPr>
                <a:t>VENUS today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79773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F327A18-B255-40CF-B475-CC4C9029F663}"/>
              </a:ext>
            </a:extLst>
          </p:cNvPr>
          <p:cNvGrpSpPr/>
          <p:nvPr/>
        </p:nvGrpSpPr>
        <p:grpSpPr>
          <a:xfrm>
            <a:off x="1249135" y="368660"/>
            <a:ext cx="9693729" cy="6120680"/>
            <a:chOff x="-252536" y="188640"/>
            <a:chExt cx="9693729" cy="612068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2F71499-E460-413C-912B-54ED9BD70382}"/>
                </a:ext>
              </a:extLst>
            </p:cNvPr>
            <p:cNvSpPr txBox="1"/>
            <p:nvPr/>
          </p:nvSpPr>
          <p:spPr>
            <a:xfrm>
              <a:off x="-104539" y="188640"/>
              <a:ext cx="92170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Tahoma"/>
                  <a:cs typeface="Tahoma"/>
                </a:rPr>
                <a:t>OCEANS may have formed as water </a:t>
              </a:r>
              <a:r>
                <a:rPr lang="en-US" b="1" dirty="0" err="1">
                  <a:latin typeface="Tahoma"/>
                  <a:cs typeface="Tahoma"/>
                </a:rPr>
                <a:t>vapour</a:t>
              </a:r>
              <a:r>
                <a:rPr lang="en-US" b="1" dirty="0">
                  <a:latin typeface="Tahoma"/>
                  <a:cs typeface="Tahoma"/>
                </a:rPr>
                <a:t> from volcanoes cooled and condensed as the Earth cooled down</a:t>
              </a:r>
            </a:p>
          </p:txBody>
        </p:sp>
        <p:pic>
          <p:nvPicPr>
            <p:cNvPr id="4" name="Picture 3" descr="volcano.jpg">
              <a:extLst>
                <a:ext uri="{FF2B5EF4-FFF2-40B4-BE49-F238E27FC236}">
                  <a16:creationId xmlns:a16="http://schemas.microsoft.com/office/drawing/2014/main" id="{4C3A2772-62A5-4184-A70E-460568D8C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52536" y="838200"/>
              <a:ext cx="9693729" cy="5471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7566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00F7996-6769-4DE3-838A-81CB2C056C5A}"/>
              </a:ext>
            </a:extLst>
          </p:cNvPr>
          <p:cNvGrpSpPr/>
          <p:nvPr/>
        </p:nvGrpSpPr>
        <p:grpSpPr>
          <a:xfrm>
            <a:off x="1334125" y="80628"/>
            <a:ext cx="9252520" cy="6696744"/>
            <a:chOff x="0" y="188640"/>
            <a:chExt cx="9252520" cy="6696744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09509EA-1062-4347-9ED2-90CC4CA40286}"/>
                </a:ext>
              </a:extLst>
            </p:cNvPr>
            <p:cNvSpPr txBox="1"/>
            <p:nvPr/>
          </p:nvSpPr>
          <p:spPr>
            <a:xfrm>
              <a:off x="179511" y="188640"/>
              <a:ext cx="8932973" cy="692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11538" indent="-3411538"/>
              <a:r>
                <a:rPr lang="en-US" b="1" dirty="0">
                  <a:latin typeface="Tahoma"/>
                  <a:cs typeface="Tahoma"/>
                </a:rPr>
                <a:t>About 2.7 billion years ago	- CYANOBACTERIA evolved</a:t>
              </a:r>
            </a:p>
            <a:p>
              <a:pPr marL="3411538" indent="-3411538"/>
              <a:endParaRPr lang="en-US" sz="300" b="1" dirty="0">
                <a:latin typeface="Tahoma"/>
                <a:cs typeface="Tahoma"/>
              </a:endParaRPr>
            </a:p>
            <a:p>
              <a:pPr marL="3411538" indent="-3411538"/>
              <a:r>
                <a:rPr lang="en-US" b="1" dirty="0">
                  <a:latin typeface="Tahoma"/>
                  <a:cs typeface="Tahoma"/>
                </a:rPr>
                <a:t>	- first creature to </a:t>
              </a:r>
              <a:r>
                <a:rPr lang="en-US" b="1" dirty="0" err="1">
                  <a:latin typeface="Tahoma"/>
                  <a:cs typeface="Tahoma"/>
                </a:rPr>
                <a:t>photosynthesise</a:t>
              </a:r>
              <a:endParaRPr lang="en-US" b="1" dirty="0">
                <a:latin typeface="Tahoma"/>
                <a:cs typeface="Tahoma"/>
              </a:endParaRP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2B18FC-D4F0-4EBE-AFFC-AE823D9AD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033224"/>
              <a:ext cx="9252520" cy="585216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2A481-D675-4388-B011-61AA7C4B0BDB}"/>
                </a:ext>
              </a:extLst>
            </p:cNvPr>
            <p:cNvSpPr txBox="1"/>
            <p:nvPr/>
          </p:nvSpPr>
          <p:spPr>
            <a:xfrm>
              <a:off x="1403648" y="2348880"/>
              <a:ext cx="640871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11538" indent="-3411538"/>
              <a:r>
                <a:rPr lang="en-US" sz="2000" b="1" dirty="0">
                  <a:latin typeface="Tahoma"/>
                  <a:cs typeface="Tahoma"/>
                </a:rPr>
                <a:t>carbon dioxide + water </a:t>
              </a:r>
              <a:r>
                <a:rPr lang="en-US" sz="2000" b="1" dirty="0">
                  <a:latin typeface="Wingdings"/>
                  <a:ea typeface="Wingdings"/>
                  <a:cs typeface="Wingdings"/>
                  <a:sym typeface="Wingdings"/>
                </a:rPr>
                <a:t>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 oxygen + glucose</a:t>
              </a:r>
            </a:p>
            <a:p>
              <a:pPr marL="3411538" indent="-3411538"/>
              <a:endParaRPr lang="en-US" sz="1000" b="1" dirty="0">
                <a:latin typeface="Tahoma"/>
                <a:cs typeface="Tahoma"/>
                <a:sym typeface="Wingdings"/>
              </a:endParaRPr>
            </a:p>
            <a:p>
              <a:pPr marL="3411538" indent="-3411538"/>
              <a:r>
                <a:rPr lang="en-US" sz="2000" b="1" dirty="0">
                  <a:latin typeface="Tahoma"/>
                  <a:cs typeface="Tahoma"/>
                  <a:sym typeface="Wingdings"/>
                </a:rPr>
                <a:t>            6CO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2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 + 6H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2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O  </a:t>
              </a:r>
              <a:r>
                <a:rPr lang="en-US" sz="2000" b="1" dirty="0">
                  <a:latin typeface="Wingdings"/>
                  <a:ea typeface="Wingdings"/>
                  <a:cs typeface="Wingdings"/>
                  <a:sym typeface="Wingdings"/>
                </a:rPr>
                <a:t>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 6O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2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 + C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6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H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12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O</a:t>
              </a:r>
              <a:r>
                <a:rPr lang="en-US" sz="2000" b="1" baseline="-25000" dirty="0">
                  <a:latin typeface="Tahoma"/>
                  <a:cs typeface="Tahoma"/>
                  <a:sym typeface="Wingdings"/>
                </a:rPr>
                <a:t>6</a:t>
              </a:r>
              <a:r>
                <a:rPr lang="en-US" sz="2000" b="1" dirty="0">
                  <a:latin typeface="Tahoma"/>
                  <a:cs typeface="Tahoma"/>
                  <a:sym typeface="Wingdings"/>
                </a:rPr>
                <a:t> </a:t>
              </a:r>
              <a:endParaRPr lang="en-US" sz="2000" b="1" dirty="0">
                <a:latin typeface="Tahoma"/>
                <a:cs typeface="Tahom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6090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8290DE33-0643-4573-9D0E-64CCFB04B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275" y="269823"/>
            <a:ext cx="8166997" cy="64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80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AEB7382-AA4E-4869-BBC4-AB42AAEE6954}"/>
              </a:ext>
            </a:extLst>
          </p:cNvPr>
          <p:cNvGrpSpPr/>
          <p:nvPr/>
        </p:nvGrpSpPr>
        <p:grpSpPr>
          <a:xfrm>
            <a:off x="1435001" y="159035"/>
            <a:ext cx="9321998" cy="6539930"/>
            <a:chOff x="-118131" y="-50276"/>
            <a:chExt cx="9414621" cy="6935660"/>
          </a:xfrm>
        </p:grpSpPr>
        <p:pic>
          <p:nvPicPr>
            <p:cNvPr id="3" name="Picture 2" descr="limestone.jpg">
              <a:extLst>
                <a:ext uri="{FF2B5EF4-FFF2-40B4-BE49-F238E27FC236}">
                  <a16:creationId xmlns:a16="http://schemas.microsoft.com/office/drawing/2014/main" id="{1E9F30F7-DBE2-4025-A95E-6D6378BBA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8520" y="2104628"/>
              <a:ext cx="6350000" cy="47625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BFEA1C3-2B47-4A67-87C6-E116029B17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99482" y="-27384"/>
              <a:ext cx="5497008" cy="36004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77954C9-24A5-44EC-A480-E99E0E382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99992" y="3356992"/>
              <a:ext cx="4796498" cy="352839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0785FBB-586B-41C1-B8D8-F36423C85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18131" y="-50276"/>
              <a:ext cx="4499993" cy="3431368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6AA0401-C649-4AE9-8564-1C185D685A26}"/>
                </a:ext>
              </a:extLst>
            </p:cNvPr>
            <p:cNvSpPr txBox="1"/>
            <p:nvPr/>
          </p:nvSpPr>
          <p:spPr>
            <a:xfrm>
              <a:off x="2915816" y="2780928"/>
              <a:ext cx="3456384" cy="120032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rgbClr val="000000"/>
                  </a:solidFill>
                  <a:latin typeface="Tahoma"/>
                  <a:cs typeface="Tahoma"/>
                </a:rPr>
                <a:t>Much of the C from the original CO</a:t>
              </a:r>
              <a:r>
                <a:rPr lang="en-US" sz="2400" baseline="-25000" dirty="0">
                  <a:solidFill>
                    <a:srgbClr val="000000"/>
                  </a:solidFill>
                  <a:latin typeface="Tahoma"/>
                  <a:cs typeface="Tahoma"/>
                </a:rPr>
                <a:t>2</a:t>
              </a:r>
              <a:r>
                <a:rPr lang="en-US" sz="2400" dirty="0">
                  <a:solidFill>
                    <a:srgbClr val="000000"/>
                  </a:solidFill>
                  <a:latin typeface="Tahoma"/>
                  <a:cs typeface="Tahoma"/>
                </a:rPr>
                <a:t> is now locked up in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D0B95CB-876F-443D-B655-804C4CF1656E}"/>
                </a:ext>
              </a:extLst>
            </p:cNvPr>
            <p:cNvSpPr txBox="1"/>
            <p:nvPr/>
          </p:nvSpPr>
          <p:spPr>
            <a:xfrm>
              <a:off x="35496" y="642754"/>
              <a:ext cx="230425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solidFill>
                    <a:schemeClr val="bg1"/>
                  </a:solidFill>
                  <a:latin typeface="Tahoma"/>
                  <a:cs typeface="Tahoma"/>
                </a:rPr>
                <a:t>COAL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CC5CF12-8A66-434B-8E17-5EC94816ADC3}"/>
                </a:ext>
              </a:extLst>
            </p:cNvPr>
            <p:cNvSpPr txBox="1"/>
            <p:nvPr/>
          </p:nvSpPr>
          <p:spPr>
            <a:xfrm>
              <a:off x="6839744" y="325105"/>
              <a:ext cx="2304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solidFill>
                    <a:schemeClr val="bg1"/>
                  </a:solidFill>
                  <a:latin typeface="Tahoma"/>
                  <a:cs typeface="Tahoma"/>
                </a:rPr>
                <a:t>NATURAL GAS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1106A1B-B3C4-473F-A10D-0B3A98DC5C8B}"/>
                </a:ext>
              </a:extLst>
            </p:cNvPr>
            <p:cNvSpPr txBox="1"/>
            <p:nvPr/>
          </p:nvSpPr>
          <p:spPr>
            <a:xfrm>
              <a:off x="179512" y="5229200"/>
              <a:ext cx="316835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solidFill>
                    <a:schemeClr val="bg1"/>
                  </a:solidFill>
                  <a:latin typeface="Tahoma"/>
                  <a:cs typeface="Tahoma"/>
                </a:rPr>
                <a:t>SEDIMENTARY ROCK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597C2D2-66B5-494F-ADDF-E13CA2B422BD}"/>
                </a:ext>
              </a:extLst>
            </p:cNvPr>
            <p:cNvSpPr txBox="1"/>
            <p:nvPr/>
          </p:nvSpPr>
          <p:spPr>
            <a:xfrm>
              <a:off x="6948264" y="4221088"/>
              <a:ext cx="230425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solidFill>
                    <a:schemeClr val="bg1"/>
                  </a:solidFill>
                  <a:latin typeface="Tahoma"/>
                  <a:cs typeface="Tahoma"/>
                </a:rPr>
                <a:t>OIL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592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42227-683B-4990-BFFE-6853E7511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Home Learning Project – Gases in the Air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D186C-800D-4C00-9579-A8971E4D7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each of the gases in the modern atmosphere – research the following information.  </a:t>
            </a:r>
          </a:p>
          <a:p>
            <a:r>
              <a:rPr lang="en-GB" dirty="0"/>
              <a:t>Ensure you include nitrogen, oxygen, argon, carbon dioxide and water vapour.</a:t>
            </a:r>
          </a:p>
          <a:p>
            <a:r>
              <a:rPr lang="en-GB" dirty="0"/>
              <a:t>Think about how to present the information in a clear and engaging way.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CA78EB-3392-44D5-8D36-96655768E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540" y="5186076"/>
            <a:ext cx="6735115" cy="7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68345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RightStep">
      <a:dk1>
        <a:srgbClr val="000000"/>
      </a:dk1>
      <a:lt1>
        <a:srgbClr val="FFFFFF"/>
      </a:lt1>
      <a:dk2>
        <a:srgbClr val="2A301B"/>
      </a:dk2>
      <a:lt2>
        <a:srgbClr val="F0F3F3"/>
      </a:lt2>
      <a:accent1>
        <a:srgbClr val="C3504D"/>
      </a:accent1>
      <a:accent2>
        <a:srgbClr val="B1703B"/>
      </a:accent2>
      <a:accent3>
        <a:srgbClr val="B3A446"/>
      </a:accent3>
      <a:accent4>
        <a:srgbClr val="8FB03A"/>
      </a:accent4>
      <a:accent5>
        <a:srgbClr val="69B647"/>
      </a:accent5>
      <a:accent6>
        <a:srgbClr val="3BB148"/>
      </a:accent6>
      <a:hlink>
        <a:srgbClr val="955CC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702B1E1-2B06-401F-8F61-42643BACBC48}"/>
</file>

<file path=customXml/itemProps2.xml><?xml version="1.0" encoding="utf-8"?>
<ds:datastoreItem xmlns:ds="http://schemas.openxmlformats.org/officeDocument/2006/customXml" ds:itemID="{5B6B6E5B-EECF-42A1-A658-F9BF1CC4BAB4}"/>
</file>

<file path=customXml/itemProps3.xml><?xml version="1.0" encoding="utf-8"?>
<ds:datastoreItem xmlns:ds="http://schemas.openxmlformats.org/officeDocument/2006/customXml" ds:itemID="{F4E4F9D2-351B-4937-8EBE-22C1B3C6DD6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206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AccentBoxVTI</vt:lpstr>
      <vt:lpstr>Energy Changes &amp; Atmosphere</vt:lpstr>
      <vt:lpstr>Home Learning – How did you do?</vt:lpstr>
      <vt:lpstr>Home Learning – How did you do?</vt:lpstr>
      <vt:lpstr>The Early Atmosphere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Learning Project – Gases in the Air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 Capaldi</cp:lastModifiedBy>
  <cp:revision>17</cp:revision>
  <dcterms:created xsi:type="dcterms:W3CDTF">2021-04-12T11:29:03Z</dcterms:created>
  <dcterms:modified xsi:type="dcterms:W3CDTF">2021-04-14T15:33:54Z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