
<file path=[Content_Types].xml><?xml version="1.0" encoding="utf-8"?>
<Types xmlns="http://schemas.openxmlformats.org/package/2006/content-types">
  <Default Extension="png" ContentType="image/png"/>
  <Default Extension="svg" ContentType="image/svg+xml"/>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009B94-6E71-4FCF-B720-C3F83A6C6B7D}" v="7" dt="2021-04-13T13:31:33.930"/>
    <p1510:client id="{B39CA008-DC24-75F5-D10E-B640F73855E5}" v="95" dt="2021-04-15T08:20:32.090"/>
    <p1510:client id="{C90DA01A-55CA-0861-69FC-5884BC013173}" v="53" dt="2021-04-13T12:49:06.4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50" autoAdjust="0"/>
    <p:restoredTop sz="94660"/>
  </p:normalViewPr>
  <p:slideViewPr>
    <p:cSldViewPr snapToGrid="0">
      <p:cViewPr varScale="1">
        <p:scale>
          <a:sx n="72" d="100"/>
          <a:sy n="72" d="100"/>
        </p:scale>
        <p:origin x="50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Capaldi" userId="13bff050-616a-4200-8b5f-7b283d79b16c" providerId="ADAL" clId="{A8009B94-6E71-4FCF-B720-C3F83A6C6B7D}"/>
    <pc:docChg chg="undo custSel addSld delSld modSld sldOrd">
      <pc:chgData name="S Capaldi" userId="13bff050-616a-4200-8b5f-7b283d79b16c" providerId="ADAL" clId="{A8009B94-6E71-4FCF-B720-C3F83A6C6B7D}" dt="2021-04-13T13:46:20.830" v="471" actId="313"/>
      <pc:docMkLst>
        <pc:docMk/>
      </pc:docMkLst>
      <pc:sldChg chg="addSp delSp modSp mod setBg">
        <pc:chgData name="S Capaldi" userId="13bff050-616a-4200-8b5f-7b283d79b16c" providerId="ADAL" clId="{A8009B94-6E71-4FCF-B720-C3F83A6C6B7D}" dt="2021-04-13T12:58:46.380" v="5" actId="26606"/>
        <pc:sldMkLst>
          <pc:docMk/>
          <pc:sldMk cId="1946822808" sldId="257"/>
        </pc:sldMkLst>
        <pc:spChg chg="mod">
          <ac:chgData name="S Capaldi" userId="13bff050-616a-4200-8b5f-7b283d79b16c" providerId="ADAL" clId="{A8009B94-6E71-4FCF-B720-C3F83A6C6B7D}" dt="2021-04-13T12:58:46.380" v="5" actId="26606"/>
          <ac:spMkLst>
            <pc:docMk/>
            <pc:sldMk cId="1946822808" sldId="257"/>
            <ac:spMk id="2" creationId="{1FEABA92-EBFF-4CE7-948E-1F1188792F3D}"/>
          </ac:spMkLst>
        </pc:spChg>
        <pc:spChg chg="add del">
          <ac:chgData name="S Capaldi" userId="13bff050-616a-4200-8b5f-7b283d79b16c" providerId="ADAL" clId="{A8009B94-6E71-4FCF-B720-C3F83A6C6B7D}" dt="2021-04-13T12:58:46.372" v="4" actId="26606"/>
          <ac:spMkLst>
            <pc:docMk/>
            <pc:sldMk cId="1946822808" sldId="257"/>
            <ac:spMk id="9" creationId="{8D06CE56-3881-4ADA-8CEF-D18B02C242A3}"/>
          </ac:spMkLst>
        </pc:spChg>
        <pc:spChg chg="add del">
          <ac:chgData name="S Capaldi" userId="13bff050-616a-4200-8b5f-7b283d79b16c" providerId="ADAL" clId="{A8009B94-6E71-4FCF-B720-C3F83A6C6B7D}" dt="2021-04-13T12:58:46.372" v="4" actId="26606"/>
          <ac:spMkLst>
            <pc:docMk/>
            <pc:sldMk cId="1946822808" sldId="257"/>
            <ac:spMk id="11" creationId="{79F3C543-62EC-4433-9C93-A2CD8764E9B4}"/>
          </ac:spMkLst>
        </pc:spChg>
        <pc:spChg chg="add del">
          <ac:chgData name="S Capaldi" userId="13bff050-616a-4200-8b5f-7b283d79b16c" providerId="ADAL" clId="{A8009B94-6E71-4FCF-B720-C3F83A6C6B7D}" dt="2021-04-13T12:58:46.372" v="4" actId="26606"/>
          <ac:spMkLst>
            <pc:docMk/>
            <pc:sldMk cId="1946822808" sldId="257"/>
            <ac:spMk id="13" creationId="{5DCB5928-DC7D-4612-9922-441966E15627}"/>
          </ac:spMkLst>
        </pc:spChg>
        <pc:spChg chg="add del">
          <ac:chgData name="S Capaldi" userId="13bff050-616a-4200-8b5f-7b283d79b16c" providerId="ADAL" clId="{A8009B94-6E71-4FCF-B720-C3F83A6C6B7D}" dt="2021-04-13T12:58:46.372" v="4" actId="26606"/>
          <ac:spMkLst>
            <pc:docMk/>
            <pc:sldMk cId="1946822808" sldId="257"/>
            <ac:spMk id="15" creationId="{682C1161-1736-45EC-99B7-33F3CAE9D517}"/>
          </ac:spMkLst>
        </pc:spChg>
        <pc:spChg chg="add del">
          <ac:chgData name="S Capaldi" userId="13bff050-616a-4200-8b5f-7b283d79b16c" providerId="ADAL" clId="{A8009B94-6E71-4FCF-B720-C3F83A6C6B7D}" dt="2021-04-13T12:58:46.372" v="4" actId="26606"/>
          <ac:spMkLst>
            <pc:docMk/>
            <pc:sldMk cId="1946822808" sldId="257"/>
            <ac:spMk id="17" creationId="{84D4DDB8-B68F-45B0-9F62-C4279996F672}"/>
          </ac:spMkLst>
        </pc:spChg>
        <pc:spChg chg="add del">
          <ac:chgData name="S Capaldi" userId="13bff050-616a-4200-8b5f-7b283d79b16c" providerId="ADAL" clId="{A8009B94-6E71-4FCF-B720-C3F83A6C6B7D}" dt="2021-04-13T12:58:46.372" v="4" actId="26606"/>
          <ac:spMkLst>
            <pc:docMk/>
            <pc:sldMk cId="1946822808" sldId="257"/>
            <ac:spMk id="19" creationId="{AF2F604E-43BE-4DC3-B983-E071523364F8}"/>
          </ac:spMkLst>
        </pc:spChg>
        <pc:spChg chg="add del">
          <ac:chgData name="S Capaldi" userId="13bff050-616a-4200-8b5f-7b283d79b16c" providerId="ADAL" clId="{A8009B94-6E71-4FCF-B720-C3F83A6C6B7D}" dt="2021-04-13T12:58:46.372" v="4" actId="26606"/>
          <ac:spMkLst>
            <pc:docMk/>
            <pc:sldMk cId="1946822808" sldId="257"/>
            <ac:spMk id="21" creationId="{08C9B587-E65E-4B52-B37C-ABEBB6E87928}"/>
          </ac:spMkLst>
        </pc:spChg>
        <pc:spChg chg="add">
          <ac:chgData name="S Capaldi" userId="13bff050-616a-4200-8b5f-7b283d79b16c" providerId="ADAL" clId="{A8009B94-6E71-4FCF-B720-C3F83A6C6B7D}" dt="2021-04-13T12:58:46.380" v="5" actId="26606"/>
          <ac:spMkLst>
            <pc:docMk/>
            <pc:sldMk cId="1946822808" sldId="257"/>
            <ac:spMk id="23" creationId="{8D06CE56-3881-4ADA-8CEF-D18B02C242A3}"/>
          </ac:spMkLst>
        </pc:spChg>
        <pc:spChg chg="add">
          <ac:chgData name="S Capaldi" userId="13bff050-616a-4200-8b5f-7b283d79b16c" providerId="ADAL" clId="{A8009B94-6E71-4FCF-B720-C3F83A6C6B7D}" dt="2021-04-13T12:58:46.380" v="5" actId="26606"/>
          <ac:spMkLst>
            <pc:docMk/>
            <pc:sldMk cId="1946822808" sldId="257"/>
            <ac:spMk id="24" creationId="{79F3C543-62EC-4433-9C93-A2CD8764E9B4}"/>
          </ac:spMkLst>
        </pc:spChg>
        <pc:spChg chg="add">
          <ac:chgData name="S Capaldi" userId="13bff050-616a-4200-8b5f-7b283d79b16c" providerId="ADAL" clId="{A8009B94-6E71-4FCF-B720-C3F83A6C6B7D}" dt="2021-04-13T12:58:46.380" v="5" actId="26606"/>
          <ac:spMkLst>
            <pc:docMk/>
            <pc:sldMk cId="1946822808" sldId="257"/>
            <ac:spMk id="25" creationId="{68AF5748-FED8-45BA-8631-26D1D10F3246}"/>
          </ac:spMkLst>
        </pc:spChg>
        <pc:spChg chg="add">
          <ac:chgData name="S Capaldi" userId="13bff050-616a-4200-8b5f-7b283d79b16c" providerId="ADAL" clId="{A8009B94-6E71-4FCF-B720-C3F83A6C6B7D}" dt="2021-04-13T12:58:46.380" v="5" actId="26606"/>
          <ac:spMkLst>
            <pc:docMk/>
            <pc:sldMk cId="1946822808" sldId="257"/>
            <ac:spMk id="26" creationId="{AF2F604E-43BE-4DC3-B983-E071523364F8}"/>
          </ac:spMkLst>
        </pc:spChg>
        <pc:spChg chg="add">
          <ac:chgData name="S Capaldi" userId="13bff050-616a-4200-8b5f-7b283d79b16c" providerId="ADAL" clId="{A8009B94-6E71-4FCF-B720-C3F83A6C6B7D}" dt="2021-04-13T12:58:46.380" v="5" actId="26606"/>
          <ac:spMkLst>
            <pc:docMk/>
            <pc:sldMk cId="1946822808" sldId="257"/>
            <ac:spMk id="27" creationId="{08C9B587-E65E-4B52-B37C-ABEBB6E87928}"/>
          </ac:spMkLst>
        </pc:spChg>
        <pc:picChg chg="add mod">
          <ac:chgData name="S Capaldi" userId="13bff050-616a-4200-8b5f-7b283d79b16c" providerId="ADAL" clId="{A8009B94-6E71-4FCF-B720-C3F83A6C6B7D}" dt="2021-04-13T12:58:46.380" v="5" actId="26606"/>
          <ac:picMkLst>
            <pc:docMk/>
            <pc:sldMk cId="1946822808" sldId="257"/>
            <ac:picMk id="4" creationId="{8F7E5D5A-BB9D-446D-B342-8F3EC3E68CEF}"/>
          </ac:picMkLst>
        </pc:picChg>
      </pc:sldChg>
      <pc:sldChg chg="addSp delSp modSp new mod setBg">
        <pc:chgData name="S Capaldi" userId="13bff050-616a-4200-8b5f-7b283d79b16c" providerId="ADAL" clId="{A8009B94-6E71-4FCF-B720-C3F83A6C6B7D}" dt="2021-04-13T13:02:53.991" v="30" actId="26606"/>
        <pc:sldMkLst>
          <pc:docMk/>
          <pc:sldMk cId="3211961585" sldId="258"/>
        </pc:sldMkLst>
        <pc:spChg chg="mod">
          <ac:chgData name="S Capaldi" userId="13bff050-616a-4200-8b5f-7b283d79b16c" providerId="ADAL" clId="{A8009B94-6E71-4FCF-B720-C3F83A6C6B7D}" dt="2021-04-13T13:02:53.991" v="30" actId="26606"/>
          <ac:spMkLst>
            <pc:docMk/>
            <pc:sldMk cId="3211961585" sldId="258"/>
            <ac:spMk id="2" creationId="{1260A37A-8881-46E9-8C7B-71AE6EE7DBFC}"/>
          </ac:spMkLst>
        </pc:spChg>
        <pc:spChg chg="del">
          <ac:chgData name="S Capaldi" userId="13bff050-616a-4200-8b5f-7b283d79b16c" providerId="ADAL" clId="{A8009B94-6E71-4FCF-B720-C3F83A6C6B7D}" dt="2021-04-13T13:01:55.906" v="27" actId="478"/>
          <ac:spMkLst>
            <pc:docMk/>
            <pc:sldMk cId="3211961585" sldId="258"/>
            <ac:spMk id="3" creationId="{07CB5E1C-3FD2-4564-ABB0-74DF51C28CB3}"/>
          </ac:spMkLst>
        </pc:spChg>
        <pc:spChg chg="add">
          <ac:chgData name="S Capaldi" userId="13bff050-616a-4200-8b5f-7b283d79b16c" providerId="ADAL" clId="{A8009B94-6E71-4FCF-B720-C3F83A6C6B7D}" dt="2021-04-13T13:02:53.991" v="30" actId="26606"/>
          <ac:spMkLst>
            <pc:docMk/>
            <pc:sldMk cId="3211961585" sldId="258"/>
            <ac:spMk id="10" creationId="{8D06CE56-3881-4ADA-8CEF-D18B02C242A3}"/>
          </ac:spMkLst>
        </pc:spChg>
        <pc:spChg chg="add">
          <ac:chgData name="S Capaldi" userId="13bff050-616a-4200-8b5f-7b283d79b16c" providerId="ADAL" clId="{A8009B94-6E71-4FCF-B720-C3F83A6C6B7D}" dt="2021-04-13T13:02:53.991" v="30" actId="26606"/>
          <ac:spMkLst>
            <pc:docMk/>
            <pc:sldMk cId="3211961585" sldId="258"/>
            <ac:spMk id="12" creationId="{79F3C543-62EC-4433-9C93-A2CD8764E9B4}"/>
          </ac:spMkLst>
        </pc:spChg>
        <pc:spChg chg="add">
          <ac:chgData name="S Capaldi" userId="13bff050-616a-4200-8b5f-7b283d79b16c" providerId="ADAL" clId="{A8009B94-6E71-4FCF-B720-C3F83A6C6B7D}" dt="2021-04-13T13:02:53.991" v="30" actId="26606"/>
          <ac:spMkLst>
            <pc:docMk/>
            <pc:sldMk cId="3211961585" sldId="258"/>
            <ac:spMk id="14" creationId="{D7D03296-BABA-47AD-A5D5-ED156727016E}"/>
          </ac:spMkLst>
        </pc:spChg>
        <pc:spChg chg="add">
          <ac:chgData name="S Capaldi" userId="13bff050-616a-4200-8b5f-7b283d79b16c" providerId="ADAL" clId="{A8009B94-6E71-4FCF-B720-C3F83A6C6B7D}" dt="2021-04-13T13:02:53.991" v="30" actId="26606"/>
          <ac:spMkLst>
            <pc:docMk/>
            <pc:sldMk cId="3211961585" sldId="258"/>
            <ac:spMk id="16" creationId="{284A8429-F65A-490D-96E4-1158D3E8A026}"/>
          </ac:spMkLst>
        </pc:spChg>
        <pc:spChg chg="add">
          <ac:chgData name="S Capaldi" userId="13bff050-616a-4200-8b5f-7b283d79b16c" providerId="ADAL" clId="{A8009B94-6E71-4FCF-B720-C3F83A6C6B7D}" dt="2021-04-13T13:02:53.991" v="30" actId="26606"/>
          <ac:spMkLst>
            <pc:docMk/>
            <pc:sldMk cId="3211961585" sldId="258"/>
            <ac:spMk id="18" creationId="{0F022291-A82B-4D23-A1E0-5F9BD684669E}"/>
          </ac:spMkLst>
        </pc:spChg>
        <pc:picChg chg="add mod">
          <ac:chgData name="S Capaldi" userId="13bff050-616a-4200-8b5f-7b283d79b16c" providerId="ADAL" clId="{A8009B94-6E71-4FCF-B720-C3F83A6C6B7D}" dt="2021-04-13T13:02:53.991" v="30" actId="26606"/>
          <ac:picMkLst>
            <pc:docMk/>
            <pc:sldMk cId="3211961585" sldId="258"/>
            <ac:picMk id="4" creationId="{07862E20-EDE5-4154-A36F-164561A58934}"/>
          </ac:picMkLst>
        </pc:picChg>
        <pc:picChg chg="add mod">
          <ac:chgData name="S Capaldi" userId="13bff050-616a-4200-8b5f-7b283d79b16c" providerId="ADAL" clId="{A8009B94-6E71-4FCF-B720-C3F83A6C6B7D}" dt="2021-04-13T13:02:53.991" v="30" actId="26606"/>
          <ac:picMkLst>
            <pc:docMk/>
            <pc:sldMk cId="3211961585" sldId="258"/>
            <ac:picMk id="5" creationId="{067F7459-4501-4346-8EF9-7702DF09F9E5}"/>
          </ac:picMkLst>
        </pc:picChg>
      </pc:sldChg>
      <pc:sldChg chg="addSp modSp new mod setBg">
        <pc:chgData name="S Capaldi" userId="13bff050-616a-4200-8b5f-7b283d79b16c" providerId="ADAL" clId="{A8009B94-6E71-4FCF-B720-C3F83A6C6B7D}" dt="2021-04-13T13:05:14.217" v="80" actId="26606"/>
        <pc:sldMkLst>
          <pc:docMk/>
          <pc:sldMk cId="281177813" sldId="259"/>
        </pc:sldMkLst>
        <pc:spChg chg="mod">
          <ac:chgData name="S Capaldi" userId="13bff050-616a-4200-8b5f-7b283d79b16c" providerId="ADAL" clId="{A8009B94-6E71-4FCF-B720-C3F83A6C6B7D}" dt="2021-04-13T13:05:14.217" v="80" actId="26606"/>
          <ac:spMkLst>
            <pc:docMk/>
            <pc:sldMk cId="281177813" sldId="259"/>
            <ac:spMk id="2" creationId="{D5785F97-3FE2-4501-8951-4FB11F59D083}"/>
          </ac:spMkLst>
        </pc:spChg>
        <pc:spChg chg="mod">
          <ac:chgData name="S Capaldi" userId="13bff050-616a-4200-8b5f-7b283d79b16c" providerId="ADAL" clId="{A8009B94-6E71-4FCF-B720-C3F83A6C6B7D}" dt="2021-04-13T13:05:14.217" v="80" actId="26606"/>
          <ac:spMkLst>
            <pc:docMk/>
            <pc:sldMk cId="281177813" sldId="259"/>
            <ac:spMk id="3" creationId="{D5D9120D-6067-4609-89DF-E7F058C7D7D4}"/>
          </ac:spMkLst>
        </pc:spChg>
        <pc:spChg chg="add">
          <ac:chgData name="S Capaldi" userId="13bff050-616a-4200-8b5f-7b283d79b16c" providerId="ADAL" clId="{A8009B94-6E71-4FCF-B720-C3F83A6C6B7D}" dt="2021-04-13T13:05:14.217" v="80" actId="26606"/>
          <ac:spMkLst>
            <pc:docMk/>
            <pc:sldMk cId="281177813" sldId="259"/>
            <ac:spMk id="10" creationId="{2550BE34-C2B8-49B8-8519-67A8CAD51AE9}"/>
          </ac:spMkLst>
        </pc:spChg>
        <pc:spChg chg="add">
          <ac:chgData name="S Capaldi" userId="13bff050-616a-4200-8b5f-7b283d79b16c" providerId="ADAL" clId="{A8009B94-6E71-4FCF-B720-C3F83A6C6B7D}" dt="2021-04-13T13:05:14.217" v="80" actId="26606"/>
          <ac:spMkLst>
            <pc:docMk/>
            <pc:sldMk cId="281177813" sldId="259"/>
            <ac:spMk id="12" creationId="{A7457DD9-5A45-400A-AB4B-4B4EDECA25F1}"/>
          </ac:spMkLst>
        </pc:spChg>
        <pc:spChg chg="add">
          <ac:chgData name="S Capaldi" userId="13bff050-616a-4200-8b5f-7b283d79b16c" providerId="ADAL" clId="{A8009B94-6E71-4FCF-B720-C3F83A6C6B7D}" dt="2021-04-13T13:05:14.217" v="80" actId="26606"/>
          <ac:spMkLst>
            <pc:docMk/>
            <pc:sldMk cId="281177813" sldId="259"/>
            <ac:spMk id="14" creationId="{441CF7D6-A660-431A-B0BB-140A0D5556B6}"/>
          </ac:spMkLst>
        </pc:spChg>
        <pc:spChg chg="add">
          <ac:chgData name="S Capaldi" userId="13bff050-616a-4200-8b5f-7b283d79b16c" providerId="ADAL" clId="{A8009B94-6E71-4FCF-B720-C3F83A6C6B7D}" dt="2021-04-13T13:05:14.217" v="80" actId="26606"/>
          <ac:spMkLst>
            <pc:docMk/>
            <pc:sldMk cId="281177813" sldId="259"/>
            <ac:spMk id="16" creationId="{0570A85B-3810-4F95-97B0-CBF4CCDB381C}"/>
          </ac:spMkLst>
        </pc:spChg>
        <pc:picChg chg="add mod">
          <ac:chgData name="S Capaldi" userId="13bff050-616a-4200-8b5f-7b283d79b16c" providerId="ADAL" clId="{A8009B94-6E71-4FCF-B720-C3F83A6C6B7D}" dt="2021-04-13T13:05:14.217" v="80" actId="26606"/>
          <ac:picMkLst>
            <pc:docMk/>
            <pc:sldMk cId="281177813" sldId="259"/>
            <ac:picMk id="5" creationId="{DFF3B4D4-7375-4E01-BBCF-89430B797A73}"/>
          </ac:picMkLst>
        </pc:picChg>
      </pc:sldChg>
      <pc:sldChg chg="modSp new mod">
        <pc:chgData name="S Capaldi" userId="13bff050-616a-4200-8b5f-7b283d79b16c" providerId="ADAL" clId="{A8009B94-6E71-4FCF-B720-C3F83A6C6B7D}" dt="2021-04-13T13:07:57.681" v="103" actId="57"/>
        <pc:sldMkLst>
          <pc:docMk/>
          <pc:sldMk cId="3917734540" sldId="260"/>
        </pc:sldMkLst>
        <pc:spChg chg="mod">
          <ac:chgData name="S Capaldi" userId="13bff050-616a-4200-8b5f-7b283d79b16c" providerId="ADAL" clId="{A8009B94-6E71-4FCF-B720-C3F83A6C6B7D}" dt="2021-04-13T13:06:29.630" v="87" actId="20577"/>
          <ac:spMkLst>
            <pc:docMk/>
            <pc:sldMk cId="3917734540" sldId="260"/>
            <ac:spMk id="2" creationId="{82D6D8F1-24E1-4E31-83B3-7EC8FF503832}"/>
          </ac:spMkLst>
        </pc:spChg>
        <pc:spChg chg="mod">
          <ac:chgData name="S Capaldi" userId="13bff050-616a-4200-8b5f-7b283d79b16c" providerId="ADAL" clId="{A8009B94-6E71-4FCF-B720-C3F83A6C6B7D}" dt="2021-04-13T13:07:57.681" v="103" actId="57"/>
          <ac:spMkLst>
            <pc:docMk/>
            <pc:sldMk cId="3917734540" sldId="260"/>
            <ac:spMk id="3" creationId="{72E8F46A-7C53-49CC-A6A1-FB1CCC3364B7}"/>
          </ac:spMkLst>
        </pc:spChg>
      </pc:sldChg>
      <pc:sldChg chg="addSp delSp modSp new mod modAnim">
        <pc:chgData name="S Capaldi" userId="13bff050-616a-4200-8b5f-7b283d79b16c" providerId="ADAL" clId="{A8009B94-6E71-4FCF-B720-C3F83A6C6B7D}" dt="2021-04-13T13:16:43.374" v="143" actId="1076"/>
        <pc:sldMkLst>
          <pc:docMk/>
          <pc:sldMk cId="1126409572" sldId="261"/>
        </pc:sldMkLst>
        <pc:spChg chg="mod">
          <ac:chgData name="S Capaldi" userId="13bff050-616a-4200-8b5f-7b283d79b16c" providerId="ADAL" clId="{A8009B94-6E71-4FCF-B720-C3F83A6C6B7D}" dt="2021-04-13T13:16:33.451" v="140" actId="20577"/>
          <ac:spMkLst>
            <pc:docMk/>
            <pc:sldMk cId="1126409572" sldId="261"/>
            <ac:spMk id="2" creationId="{D04637FC-34BD-4D36-9CA5-A6C845CED843}"/>
          </ac:spMkLst>
        </pc:spChg>
        <pc:spChg chg="del">
          <ac:chgData name="S Capaldi" userId="13bff050-616a-4200-8b5f-7b283d79b16c" providerId="ADAL" clId="{A8009B94-6E71-4FCF-B720-C3F83A6C6B7D}" dt="2021-04-13T13:15:33.791" v="120" actId="478"/>
          <ac:spMkLst>
            <pc:docMk/>
            <pc:sldMk cId="1126409572" sldId="261"/>
            <ac:spMk id="3" creationId="{E766C862-BBD9-4AC4-BB5B-2DC5751722AB}"/>
          </ac:spMkLst>
        </pc:spChg>
        <pc:picChg chg="add mod">
          <ac:chgData name="S Capaldi" userId="13bff050-616a-4200-8b5f-7b283d79b16c" providerId="ADAL" clId="{A8009B94-6E71-4FCF-B720-C3F83A6C6B7D}" dt="2021-04-13T13:16:43.374" v="143" actId="1076"/>
          <ac:picMkLst>
            <pc:docMk/>
            <pc:sldMk cId="1126409572" sldId="261"/>
            <ac:picMk id="4" creationId="{983EAB86-C959-4014-A070-3C17931B9F81}"/>
          </ac:picMkLst>
        </pc:picChg>
      </pc:sldChg>
      <pc:sldChg chg="addSp delSp modSp new mod setBg">
        <pc:chgData name="S Capaldi" userId="13bff050-616a-4200-8b5f-7b283d79b16c" providerId="ADAL" clId="{A8009B94-6E71-4FCF-B720-C3F83A6C6B7D}" dt="2021-04-13T13:19:45.483" v="207" actId="14100"/>
        <pc:sldMkLst>
          <pc:docMk/>
          <pc:sldMk cId="181037307" sldId="262"/>
        </pc:sldMkLst>
        <pc:spChg chg="mod">
          <ac:chgData name="S Capaldi" userId="13bff050-616a-4200-8b5f-7b283d79b16c" providerId="ADAL" clId="{A8009B94-6E71-4FCF-B720-C3F83A6C6B7D}" dt="2021-04-13T13:18:15.419" v="158" actId="26606"/>
          <ac:spMkLst>
            <pc:docMk/>
            <pc:sldMk cId="181037307" sldId="262"/>
            <ac:spMk id="2" creationId="{62B41B95-219C-490F-89AA-0C6D40C19F66}"/>
          </ac:spMkLst>
        </pc:spChg>
        <pc:spChg chg="del">
          <ac:chgData name="S Capaldi" userId="13bff050-616a-4200-8b5f-7b283d79b16c" providerId="ADAL" clId="{A8009B94-6E71-4FCF-B720-C3F83A6C6B7D}" dt="2021-04-13T13:17:38.442" v="152" actId="478"/>
          <ac:spMkLst>
            <pc:docMk/>
            <pc:sldMk cId="181037307" sldId="262"/>
            <ac:spMk id="3" creationId="{1319A73A-77FF-4E96-B703-17D33083136D}"/>
          </ac:spMkLst>
        </pc:spChg>
        <pc:spChg chg="add del">
          <ac:chgData name="S Capaldi" userId="13bff050-616a-4200-8b5f-7b283d79b16c" providerId="ADAL" clId="{A8009B94-6E71-4FCF-B720-C3F83A6C6B7D}" dt="2021-04-13T13:18:15.419" v="157" actId="26606"/>
          <ac:spMkLst>
            <pc:docMk/>
            <pc:sldMk cId="181037307" sldId="262"/>
            <ac:spMk id="10" creationId="{8D06CE56-3881-4ADA-8CEF-D18B02C242A3}"/>
          </ac:spMkLst>
        </pc:spChg>
        <pc:spChg chg="add del">
          <ac:chgData name="S Capaldi" userId="13bff050-616a-4200-8b5f-7b283d79b16c" providerId="ADAL" clId="{A8009B94-6E71-4FCF-B720-C3F83A6C6B7D}" dt="2021-04-13T13:18:15.419" v="157" actId="26606"/>
          <ac:spMkLst>
            <pc:docMk/>
            <pc:sldMk cId="181037307" sldId="262"/>
            <ac:spMk id="12" creationId="{79F3C543-62EC-4433-9C93-A2CD8764E9B4}"/>
          </ac:spMkLst>
        </pc:spChg>
        <pc:spChg chg="add del">
          <ac:chgData name="S Capaldi" userId="13bff050-616a-4200-8b5f-7b283d79b16c" providerId="ADAL" clId="{A8009B94-6E71-4FCF-B720-C3F83A6C6B7D}" dt="2021-04-13T13:18:15.419" v="157" actId="26606"/>
          <ac:spMkLst>
            <pc:docMk/>
            <pc:sldMk cId="181037307" sldId="262"/>
            <ac:spMk id="14" creationId="{C1A1C5D3-C053-4EE9-BE1A-419B6E27CCAE}"/>
          </ac:spMkLst>
        </pc:spChg>
        <pc:spChg chg="add del">
          <ac:chgData name="S Capaldi" userId="13bff050-616a-4200-8b5f-7b283d79b16c" providerId="ADAL" clId="{A8009B94-6E71-4FCF-B720-C3F83A6C6B7D}" dt="2021-04-13T13:18:15.419" v="157" actId="26606"/>
          <ac:spMkLst>
            <pc:docMk/>
            <pc:sldMk cId="181037307" sldId="262"/>
            <ac:spMk id="16" creationId="{A3473CF9-37EB-43E7-89EF-D2D1C53D1DAC}"/>
          </ac:spMkLst>
        </pc:spChg>
        <pc:spChg chg="add del">
          <ac:chgData name="S Capaldi" userId="13bff050-616a-4200-8b5f-7b283d79b16c" providerId="ADAL" clId="{A8009B94-6E71-4FCF-B720-C3F83A6C6B7D}" dt="2021-04-13T13:18:15.419" v="157" actId="26606"/>
          <ac:spMkLst>
            <pc:docMk/>
            <pc:sldMk cId="181037307" sldId="262"/>
            <ac:spMk id="18" creationId="{586B4EF9-43BA-4655-A6FF-1D8E21574C95}"/>
          </ac:spMkLst>
        </pc:spChg>
        <pc:spChg chg="add del mod">
          <ac:chgData name="S Capaldi" userId="13bff050-616a-4200-8b5f-7b283d79b16c" providerId="ADAL" clId="{A8009B94-6E71-4FCF-B720-C3F83A6C6B7D}" dt="2021-04-13T13:18:48.940" v="196" actId="21"/>
          <ac:spMkLst>
            <pc:docMk/>
            <pc:sldMk cId="181037307" sldId="262"/>
            <ac:spMk id="19" creationId="{B4B80360-3DC5-4470-8E64-799404D93D27}"/>
          </ac:spMkLst>
        </pc:spChg>
        <pc:spChg chg="add">
          <ac:chgData name="S Capaldi" userId="13bff050-616a-4200-8b5f-7b283d79b16c" providerId="ADAL" clId="{A8009B94-6E71-4FCF-B720-C3F83A6C6B7D}" dt="2021-04-13T13:18:15.419" v="158" actId="26606"/>
          <ac:spMkLst>
            <pc:docMk/>
            <pc:sldMk cId="181037307" sldId="262"/>
            <ac:spMk id="20" creationId="{D5FD337D-4D6B-4C8B-B6F5-121097E09881}"/>
          </ac:spMkLst>
        </pc:spChg>
        <pc:spChg chg="add">
          <ac:chgData name="S Capaldi" userId="13bff050-616a-4200-8b5f-7b283d79b16c" providerId="ADAL" clId="{A8009B94-6E71-4FCF-B720-C3F83A6C6B7D}" dt="2021-04-13T13:18:15.419" v="158" actId="26606"/>
          <ac:spMkLst>
            <pc:docMk/>
            <pc:sldMk cId="181037307" sldId="262"/>
            <ac:spMk id="21" creationId="{8D06CE56-3881-4ADA-8CEF-D18B02C242A3}"/>
          </ac:spMkLst>
        </pc:spChg>
        <pc:spChg chg="add">
          <ac:chgData name="S Capaldi" userId="13bff050-616a-4200-8b5f-7b283d79b16c" providerId="ADAL" clId="{A8009B94-6E71-4FCF-B720-C3F83A6C6B7D}" dt="2021-04-13T13:18:15.419" v="158" actId="26606"/>
          <ac:spMkLst>
            <pc:docMk/>
            <pc:sldMk cId="181037307" sldId="262"/>
            <ac:spMk id="22" creationId="{79F3C543-62EC-4433-9C93-A2CD8764E9B4}"/>
          </ac:spMkLst>
        </pc:spChg>
        <pc:spChg chg="add">
          <ac:chgData name="S Capaldi" userId="13bff050-616a-4200-8b5f-7b283d79b16c" providerId="ADAL" clId="{A8009B94-6E71-4FCF-B720-C3F83A6C6B7D}" dt="2021-04-13T13:18:15.419" v="158" actId="26606"/>
          <ac:spMkLst>
            <pc:docMk/>
            <pc:sldMk cId="181037307" sldId="262"/>
            <ac:spMk id="23" creationId="{017517EF-BD4D-4055-BDB4-A322C53568AD}"/>
          </ac:spMkLst>
        </pc:spChg>
        <pc:spChg chg="add">
          <ac:chgData name="S Capaldi" userId="13bff050-616a-4200-8b5f-7b283d79b16c" providerId="ADAL" clId="{A8009B94-6E71-4FCF-B720-C3F83A6C6B7D}" dt="2021-04-13T13:18:15.419" v="158" actId="26606"/>
          <ac:spMkLst>
            <pc:docMk/>
            <pc:sldMk cId="181037307" sldId="262"/>
            <ac:spMk id="24" creationId="{0ADDB668-2CA4-4D2B-9C34-3487CA330BA8}"/>
          </ac:spMkLst>
        </pc:spChg>
        <pc:spChg chg="add">
          <ac:chgData name="S Capaldi" userId="13bff050-616a-4200-8b5f-7b283d79b16c" providerId="ADAL" clId="{A8009B94-6E71-4FCF-B720-C3F83A6C6B7D}" dt="2021-04-13T13:18:15.419" v="158" actId="26606"/>
          <ac:spMkLst>
            <pc:docMk/>
            <pc:sldMk cId="181037307" sldId="262"/>
            <ac:spMk id="25" creationId="{2568BC19-F052-4108-93E1-6A3D1DEC072F}"/>
          </ac:spMkLst>
        </pc:spChg>
        <pc:spChg chg="add mod">
          <ac:chgData name="S Capaldi" userId="13bff050-616a-4200-8b5f-7b283d79b16c" providerId="ADAL" clId="{A8009B94-6E71-4FCF-B720-C3F83A6C6B7D}" dt="2021-04-13T13:19:45.483" v="207" actId="14100"/>
          <ac:spMkLst>
            <pc:docMk/>
            <pc:sldMk cId="181037307" sldId="262"/>
            <ac:spMk id="26" creationId="{24E3C032-5A5D-4E00-B84A-0A9A7719BE6D}"/>
          </ac:spMkLst>
        </pc:spChg>
        <pc:picChg chg="add mod">
          <ac:chgData name="S Capaldi" userId="13bff050-616a-4200-8b5f-7b283d79b16c" providerId="ADAL" clId="{A8009B94-6E71-4FCF-B720-C3F83A6C6B7D}" dt="2021-04-13T13:18:15.419" v="158" actId="26606"/>
          <ac:picMkLst>
            <pc:docMk/>
            <pc:sldMk cId="181037307" sldId="262"/>
            <ac:picMk id="5" creationId="{83BC1A83-19E6-49CD-BCA2-134A7A804BAA}"/>
          </ac:picMkLst>
        </pc:picChg>
      </pc:sldChg>
      <pc:sldChg chg="modSp new mod">
        <pc:chgData name="S Capaldi" userId="13bff050-616a-4200-8b5f-7b283d79b16c" providerId="ADAL" clId="{A8009B94-6E71-4FCF-B720-C3F83A6C6B7D}" dt="2021-04-13T13:23:52.713" v="228" actId="12"/>
        <pc:sldMkLst>
          <pc:docMk/>
          <pc:sldMk cId="662982949" sldId="263"/>
        </pc:sldMkLst>
        <pc:spChg chg="mod">
          <ac:chgData name="S Capaldi" userId="13bff050-616a-4200-8b5f-7b283d79b16c" providerId="ADAL" clId="{A8009B94-6E71-4FCF-B720-C3F83A6C6B7D}" dt="2021-04-13T13:22:22.494" v="219" actId="20577"/>
          <ac:spMkLst>
            <pc:docMk/>
            <pc:sldMk cId="662982949" sldId="263"/>
            <ac:spMk id="2" creationId="{7066547C-ABC6-41D4-80E7-F4B2E6EE7EEC}"/>
          </ac:spMkLst>
        </pc:spChg>
        <pc:spChg chg="mod">
          <ac:chgData name="S Capaldi" userId="13bff050-616a-4200-8b5f-7b283d79b16c" providerId="ADAL" clId="{A8009B94-6E71-4FCF-B720-C3F83A6C6B7D}" dt="2021-04-13T13:23:52.713" v="228" actId="12"/>
          <ac:spMkLst>
            <pc:docMk/>
            <pc:sldMk cId="662982949" sldId="263"/>
            <ac:spMk id="3" creationId="{D1915BE4-4D80-421C-A4EE-AE660C7DF2D1}"/>
          </ac:spMkLst>
        </pc:spChg>
      </pc:sldChg>
      <pc:sldChg chg="modSp new mod">
        <pc:chgData name="S Capaldi" userId="13bff050-616a-4200-8b5f-7b283d79b16c" providerId="ADAL" clId="{A8009B94-6E71-4FCF-B720-C3F83A6C6B7D}" dt="2021-04-13T13:26:50.574" v="325" actId="20577"/>
        <pc:sldMkLst>
          <pc:docMk/>
          <pc:sldMk cId="926168900" sldId="264"/>
        </pc:sldMkLst>
        <pc:spChg chg="mod">
          <ac:chgData name="S Capaldi" userId="13bff050-616a-4200-8b5f-7b283d79b16c" providerId="ADAL" clId="{A8009B94-6E71-4FCF-B720-C3F83A6C6B7D}" dt="2021-04-13T13:24:52.477" v="292" actId="20577"/>
          <ac:spMkLst>
            <pc:docMk/>
            <pc:sldMk cId="926168900" sldId="264"/>
            <ac:spMk id="2" creationId="{05D2CD27-B87B-4C40-8E98-3D9CBFAD9742}"/>
          </ac:spMkLst>
        </pc:spChg>
        <pc:spChg chg="mod">
          <ac:chgData name="S Capaldi" userId="13bff050-616a-4200-8b5f-7b283d79b16c" providerId="ADAL" clId="{A8009B94-6E71-4FCF-B720-C3F83A6C6B7D}" dt="2021-04-13T13:26:50.574" v="325" actId="20577"/>
          <ac:spMkLst>
            <pc:docMk/>
            <pc:sldMk cId="926168900" sldId="264"/>
            <ac:spMk id="3" creationId="{0C78457B-B963-4411-B80E-E03043AD2ACD}"/>
          </ac:spMkLst>
        </pc:spChg>
      </pc:sldChg>
      <pc:sldChg chg="modSp new mod">
        <pc:chgData name="S Capaldi" userId="13bff050-616a-4200-8b5f-7b283d79b16c" providerId="ADAL" clId="{A8009B94-6E71-4FCF-B720-C3F83A6C6B7D}" dt="2021-04-13T13:29:46.945" v="355" actId="12"/>
        <pc:sldMkLst>
          <pc:docMk/>
          <pc:sldMk cId="2106221850" sldId="265"/>
        </pc:sldMkLst>
        <pc:spChg chg="mod">
          <ac:chgData name="S Capaldi" userId="13bff050-616a-4200-8b5f-7b283d79b16c" providerId="ADAL" clId="{A8009B94-6E71-4FCF-B720-C3F83A6C6B7D}" dt="2021-04-13T13:28:08.012" v="336" actId="20577"/>
          <ac:spMkLst>
            <pc:docMk/>
            <pc:sldMk cId="2106221850" sldId="265"/>
            <ac:spMk id="2" creationId="{FB78E76F-C361-41C3-9762-582292CD329B}"/>
          </ac:spMkLst>
        </pc:spChg>
        <pc:spChg chg="mod">
          <ac:chgData name="S Capaldi" userId="13bff050-616a-4200-8b5f-7b283d79b16c" providerId="ADAL" clId="{A8009B94-6E71-4FCF-B720-C3F83A6C6B7D}" dt="2021-04-13T13:29:46.945" v="355" actId="12"/>
          <ac:spMkLst>
            <pc:docMk/>
            <pc:sldMk cId="2106221850" sldId="265"/>
            <ac:spMk id="3" creationId="{D64B39DB-0BEA-4049-B094-72619F4CED94}"/>
          </ac:spMkLst>
        </pc:spChg>
      </pc:sldChg>
      <pc:sldChg chg="modSp new del mod">
        <pc:chgData name="S Capaldi" userId="13bff050-616a-4200-8b5f-7b283d79b16c" providerId="ADAL" clId="{A8009B94-6E71-4FCF-B720-C3F83A6C6B7D}" dt="2021-04-13T13:30:43.347" v="364" actId="680"/>
        <pc:sldMkLst>
          <pc:docMk/>
          <pc:sldMk cId="2875509434" sldId="266"/>
        </pc:sldMkLst>
        <pc:spChg chg="mod">
          <ac:chgData name="S Capaldi" userId="13bff050-616a-4200-8b5f-7b283d79b16c" providerId="ADAL" clId="{A8009B94-6E71-4FCF-B720-C3F83A6C6B7D}" dt="2021-04-13T13:30:42.560" v="363" actId="20577"/>
          <ac:spMkLst>
            <pc:docMk/>
            <pc:sldMk cId="2875509434" sldId="266"/>
            <ac:spMk id="2" creationId="{AE9C7523-BBE6-49C0-A3DB-4763F9A39168}"/>
          </ac:spMkLst>
        </pc:spChg>
      </pc:sldChg>
      <pc:sldChg chg="addSp delSp modSp add mod ord">
        <pc:chgData name="S Capaldi" userId="13bff050-616a-4200-8b5f-7b283d79b16c" providerId="ADAL" clId="{A8009B94-6E71-4FCF-B720-C3F83A6C6B7D}" dt="2021-04-13T13:31:36.038" v="382" actId="26606"/>
        <pc:sldMkLst>
          <pc:docMk/>
          <pc:sldMk cId="3219468345" sldId="266"/>
        </pc:sldMkLst>
        <pc:spChg chg="mod">
          <ac:chgData name="S Capaldi" userId="13bff050-616a-4200-8b5f-7b283d79b16c" providerId="ADAL" clId="{A8009B94-6E71-4FCF-B720-C3F83A6C6B7D}" dt="2021-04-13T13:31:36.038" v="382" actId="26606"/>
          <ac:spMkLst>
            <pc:docMk/>
            <pc:sldMk cId="3219468345" sldId="266"/>
            <ac:spMk id="2" creationId="{62B41B95-219C-490F-89AA-0C6D40C19F66}"/>
          </ac:spMkLst>
        </pc:spChg>
        <pc:spChg chg="del">
          <ac:chgData name="S Capaldi" userId="13bff050-616a-4200-8b5f-7b283d79b16c" providerId="ADAL" clId="{A8009B94-6E71-4FCF-B720-C3F83A6C6B7D}" dt="2021-04-13T13:31:36.038" v="382" actId="26606"/>
          <ac:spMkLst>
            <pc:docMk/>
            <pc:sldMk cId="3219468345" sldId="266"/>
            <ac:spMk id="20" creationId="{D5FD337D-4D6B-4C8B-B6F5-121097E09881}"/>
          </ac:spMkLst>
        </pc:spChg>
        <pc:spChg chg="del">
          <ac:chgData name="S Capaldi" userId="13bff050-616a-4200-8b5f-7b283d79b16c" providerId="ADAL" clId="{A8009B94-6E71-4FCF-B720-C3F83A6C6B7D}" dt="2021-04-13T13:31:36.038" v="382" actId="26606"/>
          <ac:spMkLst>
            <pc:docMk/>
            <pc:sldMk cId="3219468345" sldId="266"/>
            <ac:spMk id="21" creationId="{8D06CE56-3881-4ADA-8CEF-D18B02C242A3}"/>
          </ac:spMkLst>
        </pc:spChg>
        <pc:spChg chg="del">
          <ac:chgData name="S Capaldi" userId="13bff050-616a-4200-8b5f-7b283d79b16c" providerId="ADAL" clId="{A8009B94-6E71-4FCF-B720-C3F83A6C6B7D}" dt="2021-04-13T13:31:36.038" v="382" actId="26606"/>
          <ac:spMkLst>
            <pc:docMk/>
            <pc:sldMk cId="3219468345" sldId="266"/>
            <ac:spMk id="22" creationId="{79F3C543-62EC-4433-9C93-A2CD8764E9B4}"/>
          </ac:spMkLst>
        </pc:spChg>
        <pc:spChg chg="del">
          <ac:chgData name="S Capaldi" userId="13bff050-616a-4200-8b5f-7b283d79b16c" providerId="ADAL" clId="{A8009B94-6E71-4FCF-B720-C3F83A6C6B7D}" dt="2021-04-13T13:31:36.038" v="382" actId="26606"/>
          <ac:spMkLst>
            <pc:docMk/>
            <pc:sldMk cId="3219468345" sldId="266"/>
            <ac:spMk id="23" creationId="{017517EF-BD4D-4055-BDB4-A322C53568AD}"/>
          </ac:spMkLst>
        </pc:spChg>
        <pc:spChg chg="del">
          <ac:chgData name="S Capaldi" userId="13bff050-616a-4200-8b5f-7b283d79b16c" providerId="ADAL" clId="{A8009B94-6E71-4FCF-B720-C3F83A6C6B7D}" dt="2021-04-13T13:31:36.038" v="382" actId="26606"/>
          <ac:spMkLst>
            <pc:docMk/>
            <pc:sldMk cId="3219468345" sldId="266"/>
            <ac:spMk id="24" creationId="{0ADDB668-2CA4-4D2B-9C34-3487CA330BA8}"/>
          </ac:spMkLst>
        </pc:spChg>
        <pc:spChg chg="del">
          <ac:chgData name="S Capaldi" userId="13bff050-616a-4200-8b5f-7b283d79b16c" providerId="ADAL" clId="{A8009B94-6E71-4FCF-B720-C3F83A6C6B7D}" dt="2021-04-13T13:31:36.038" v="382" actId="26606"/>
          <ac:spMkLst>
            <pc:docMk/>
            <pc:sldMk cId="3219468345" sldId="266"/>
            <ac:spMk id="25" creationId="{2568BC19-F052-4108-93E1-6A3D1DEC072F}"/>
          </ac:spMkLst>
        </pc:spChg>
        <pc:spChg chg="mod">
          <ac:chgData name="S Capaldi" userId="13bff050-616a-4200-8b5f-7b283d79b16c" providerId="ADAL" clId="{A8009B94-6E71-4FCF-B720-C3F83A6C6B7D}" dt="2021-04-13T13:31:36.038" v="382" actId="26606"/>
          <ac:spMkLst>
            <pc:docMk/>
            <pc:sldMk cId="3219468345" sldId="266"/>
            <ac:spMk id="26" creationId="{24E3C032-5A5D-4E00-B84A-0A9A7719BE6D}"/>
          </ac:spMkLst>
        </pc:spChg>
        <pc:spChg chg="add">
          <ac:chgData name="S Capaldi" userId="13bff050-616a-4200-8b5f-7b283d79b16c" providerId="ADAL" clId="{A8009B94-6E71-4FCF-B720-C3F83A6C6B7D}" dt="2021-04-13T13:31:36.038" v="382" actId="26606"/>
          <ac:spMkLst>
            <pc:docMk/>
            <pc:sldMk cId="3219468345" sldId="266"/>
            <ac:spMk id="31" creationId="{2550BE34-C2B8-49B8-8519-67A8CAD51AE9}"/>
          </ac:spMkLst>
        </pc:spChg>
        <pc:spChg chg="add">
          <ac:chgData name="S Capaldi" userId="13bff050-616a-4200-8b5f-7b283d79b16c" providerId="ADAL" clId="{A8009B94-6E71-4FCF-B720-C3F83A6C6B7D}" dt="2021-04-13T13:31:36.038" v="382" actId="26606"/>
          <ac:spMkLst>
            <pc:docMk/>
            <pc:sldMk cId="3219468345" sldId="266"/>
            <ac:spMk id="33" creationId="{A7457DD9-5A45-400A-AB4B-4B4EDECA25F1}"/>
          </ac:spMkLst>
        </pc:spChg>
        <pc:spChg chg="add">
          <ac:chgData name="S Capaldi" userId="13bff050-616a-4200-8b5f-7b283d79b16c" providerId="ADAL" clId="{A8009B94-6E71-4FCF-B720-C3F83A6C6B7D}" dt="2021-04-13T13:31:36.038" v="382" actId="26606"/>
          <ac:spMkLst>
            <pc:docMk/>
            <pc:sldMk cId="3219468345" sldId="266"/>
            <ac:spMk id="35" creationId="{441CF7D6-A660-431A-B0BB-140A0D5556B6}"/>
          </ac:spMkLst>
        </pc:spChg>
        <pc:spChg chg="add">
          <ac:chgData name="S Capaldi" userId="13bff050-616a-4200-8b5f-7b283d79b16c" providerId="ADAL" clId="{A8009B94-6E71-4FCF-B720-C3F83A6C6B7D}" dt="2021-04-13T13:31:36.038" v="382" actId="26606"/>
          <ac:spMkLst>
            <pc:docMk/>
            <pc:sldMk cId="3219468345" sldId="266"/>
            <ac:spMk id="37" creationId="{0570A85B-3810-4F95-97B0-CBF4CCDB381C}"/>
          </ac:spMkLst>
        </pc:spChg>
        <pc:picChg chg="add mod">
          <ac:chgData name="S Capaldi" userId="13bff050-616a-4200-8b5f-7b283d79b16c" providerId="ADAL" clId="{A8009B94-6E71-4FCF-B720-C3F83A6C6B7D}" dt="2021-04-13T13:31:36.038" v="382" actId="26606"/>
          <ac:picMkLst>
            <pc:docMk/>
            <pc:sldMk cId="3219468345" sldId="266"/>
            <ac:picMk id="4" creationId="{A64E4156-ED75-4771-BC6D-F2913A5BD760}"/>
          </ac:picMkLst>
        </pc:picChg>
        <pc:picChg chg="del">
          <ac:chgData name="S Capaldi" userId="13bff050-616a-4200-8b5f-7b283d79b16c" providerId="ADAL" clId="{A8009B94-6E71-4FCF-B720-C3F83A6C6B7D}" dt="2021-04-13T13:31:14.952" v="378" actId="478"/>
          <ac:picMkLst>
            <pc:docMk/>
            <pc:sldMk cId="3219468345" sldId="266"/>
            <ac:picMk id="5" creationId="{83BC1A83-19E6-49CD-BCA2-134A7A804BAA}"/>
          </ac:picMkLst>
        </pc:picChg>
      </pc:sldChg>
      <pc:sldChg chg="modSp add mod ord">
        <pc:chgData name="S Capaldi" userId="13bff050-616a-4200-8b5f-7b283d79b16c" providerId="ADAL" clId="{A8009B94-6E71-4FCF-B720-C3F83A6C6B7D}" dt="2021-04-13T13:33:50.497" v="416" actId="20577"/>
        <pc:sldMkLst>
          <pc:docMk/>
          <pc:sldMk cId="2380232506" sldId="267"/>
        </pc:sldMkLst>
        <pc:spChg chg="mod">
          <ac:chgData name="S Capaldi" userId="13bff050-616a-4200-8b5f-7b283d79b16c" providerId="ADAL" clId="{A8009B94-6E71-4FCF-B720-C3F83A6C6B7D}" dt="2021-04-13T13:32:04.658" v="395" actId="20577"/>
          <ac:spMkLst>
            <pc:docMk/>
            <pc:sldMk cId="2380232506" sldId="267"/>
            <ac:spMk id="2" creationId="{7066547C-ABC6-41D4-80E7-F4B2E6EE7EEC}"/>
          </ac:spMkLst>
        </pc:spChg>
        <pc:spChg chg="mod">
          <ac:chgData name="S Capaldi" userId="13bff050-616a-4200-8b5f-7b283d79b16c" providerId="ADAL" clId="{A8009B94-6E71-4FCF-B720-C3F83A6C6B7D}" dt="2021-04-13T13:33:50.497" v="416" actId="20577"/>
          <ac:spMkLst>
            <pc:docMk/>
            <pc:sldMk cId="2380232506" sldId="267"/>
            <ac:spMk id="3" creationId="{D1915BE4-4D80-421C-A4EE-AE660C7DF2D1}"/>
          </ac:spMkLst>
        </pc:spChg>
      </pc:sldChg>
      <pc:sldChg chg="modSp add mod ord">
        <pc:chgData name="S Capaldi" userId="13bff050-616a-4200-8b5f-7b283d79b16c" providerId="ADAL" clId="{A8009B94-6E71-4FCF-B720-C3F83A6C6B7D}" dt="2021-04-13T13:42:04.164" v="441" actId="20577"/>
        <pc:sldMkLst>
          <pc:docMk/>
          <pc:sldMk cId="260076961" sldId="268"/>
        </pc:sldMkLst>
        <pc:spChg chg="mod">
          <ac:chgData name="S Capaldi" userId="13bff050-616a-4200-8b5f-7b283d79b16c" providerId="ADAL" clId="{A8009B94-6E71-4FCF-B720-C3F83A6C6B7D}" dt="2021-04-13T13:34:10.682" v="429" actId="20577"/>
          <ac:spMkLst>
            <pc:docMk/>
            <pc:sldMk cId="260076961" sldId="268"/>
            <ac:spMk id="2" creationId="{05D2CD27-B87B-4C40-8E98-3D9CBFAD9742}"/>
          </ac:spMkLst>
        </pc:spChg>
        <pc:spChg chg="mod">
          <ac:chgData name="S Capaldi" userId="13bff050-616a-4200-8b5f-7b283d79b16c" providerId="ADAL" clId="{A8009B94-6E71-4FCF-B720-C3F83A6C6B7D}" dt="2021-04-13T13:42:04.164" v="441" actId="20577"/>
          <ac:spMkLst>
            <pc:docMk/>
            <pc:sldMk cId="260076961" sldId="268"/>
            <ac:spMk id="3" creationId="{0C78457B-B963-4411-B80E-E03043AD2ACD}"/>
          </ac:spMkLst>
        </pc:spChg>
      </pc:sldChg>
      <pc:sldChg chg="modSp add mod ord">
        <pc:chgData name="S Capaldi" userId="13bff050-616a-4200-8b5f-7b283d79b16c" providerId="ADAL" clId="{A8009B94-6E71-4FCF-B720-C3F83A6C6B7D}" dt="2021-04-13T13:46:20.830" v="471" actId="313"/>
        <pc:sldMkLst>
          <pc:docMk/>
          <pc:sldMk cId="836980495" sldId="269"/>
        </pc:sldMkLst>
        <pc:spChg chg="mod">
          <ac:chgData name="S Capaldi" userId="13bff050-616a-4200-8b5f-7b283d79b16c" providerId="ADAL" clId="{A8009B94-6E71-4FCF-B720-C3F83A6C6B7D}" dt="2021-04-13T13:42:36.312" v="454" actId="20577"/>
          <ac:spMkLst>
            <pc:docMk/>
            <pc:sldMk cId="836980495" sldId="269"/>
            <ac:spMk id="2" creationId="{FB78E76F-C361-41C3-9762-582292CD329B}"/>
          </ac:spMkLst>
        </pc:spChg>
        <pc:spChg chg="mod">
          <ac:chgData name="S Capaldi" userId="13bff050-616a-4200-8b5f-7b283d79b16c" providerId="ADAL" clId="{A8009B94-6E71-4FCF-B720-C3F83A6C6B7D}" dt="2021-04-13T13:46:20.830" v="471" actId="313"/>
          <ac:spMkLst>
            <pc:docMk/>
            <pc:sldMk cId="836980495" sldId="269"/>
            <ac:spMk id="3" creationId="{D64B39DB-0BEA-4049-B094-72619F4CED94}"/>
          </ac:spMkLst>
        </pc:spChg>
      </pc:sldChg>
    </pc:docChg>
  </pc:docChgLst>
  <pc:docChgLst>
    <pc:chgData name="S Capaldi" userId="S::hsc@highdown.reading.sch.uk::13bff050-616a-4200-8b5f-7b283d79b16c" providerId="AD" clId="Web-{B39CA008-DC24-75F5-D10E-B640F73855E5}"/>
    <pc:docChg chg="addSld modSld">
      <pc:chgData name="S Capaldi" userId="S::hsc@highdown.reading.sch.uk::13bff050-616a-4200-8b5f-7b283d79b16c" providerId="AD" clId="Web-{B39CA008-DC24-75F5-D10E-B640F73855E5}" dt="2021-04-15T08:20:32.168" v="49"/>
      <pc:docMkLst>
        <pc:docMk/>
      </pc:docMkLst>
      <pc:sldChg chg="modSp">
        <pc:chgData name="S Capaldi" userId="S::hsc@highdown.reading.sch.uk::13bff050-616a-4200-8b5f-7b283d79b16c" providerId="AD" clId="Web-{B39CA008-DC24-75F5-D10E-B640F73855E5}" dt="2021-04-14T15:39:54.246" v="14" actId="20577"/>
        <pc:sldMkLst>
          <pc:docMk/>
          <pc:sldMk cId="109857222" sldId="256"/>
        </pc:sldMkLst>
        <pc:spChg chg="mod">
          <ac:chgData name="S Capaldi" userId="S::hsc@highdown.reading.sch.uk::13bff050-616a-4200-8b5f-7b283d79b16c" providerId="AD" clId="Web-{B39CA008-DC24-75F5-D10E-B640F73855E5}" dt="2021-04-14T15:39:54.246" v="14" actId="20577"/>
          <ac:spMkLst>
            <pc:docMk/>
            <pc:sldMk cId="109857222" sldId="256"/>
            <ac:spMk id="3" creationId="{00000000-0000-0000-0000-000000000000}"/>
          </ac:spMkLst>
        </pc:spChg>
      </pc:sldChg>
      <pc:sldChg chg="addSp delSp modSp new mod setBg">
        <pc:chgData name="S Capaldi" userId="S::hsc@highdown.reading.sch.uk::13bff050-616a-4200-8b5f-7b283d79b16c" providerId="AD" clId="Web-{B39CA008-DC24-75F5-D10E-B640F73855E5}" dt="2021-04-15T08:20:32.168" v="49"/>
        <pc:sldMkLst>
          <pc:docMk/>
          <pc:sldMk cId="1203678184" sldId="270"/>
        </pc:sldMkLst>
        <pc:spChg chg="mod">
          <ac:chgData name="S Capaldi" userId="S::hsc@highdown.reading.sch.uk::13bff050-616a-4200-8b5f-7b283d79b16c" providerId="AD" clId="Web-{B39CA008-DC24-75F5-D10E-B640F73855E5}" dt="2021-04-15T08:20:32.168" v="49"/>
          <ac:spMkLst>
            <pc:docMk/>
            <pc:sldMk cId="1203678184" sldId="270"/>
            <ac:spMk id="2" creationId="{5A40CAE4-0794-462A-A5E4-EE4C04E32FFA}"/>
          </ac:spMkLst>
        </pc:spChg>
        <pc:spChg chg="del mod">
          <ac:chgData name="S Capaldi" userId="S::hsc@highdown.reading.sch.uk::13bff050-616a-4200-8b5f-7b283d79b16c" providerId="AD" clId="Web-{B39CA008-DC24-75F5-D10E-B640F73855E5}" dt="2021-04-15T08:20:32.168" v="49"/>
          <ac:spMkLst>
            <pc:docMk/>
            <pc:sldMk cId="1203678184" sldId="270"/>
            <ac:spMk id="3" creationId="{784D5C92-E3E3-405D-9CE0-CB99AE2A71DE}"/>
          </ac:spMkLst>
        </pc:spChg>
        <pc:spChg chg="add">
          <ac:chgData name="S Capaldi" userId="S::hsc@highdown.reading.sch.uk::13bff050-616a-4200-8b5f-7b283d79b16c" providerId="AD" clId="Web-{B39CA008-DC24-75F5-D10E-B640F73855E5}" dt="2021-04-15T08:20:32.168" v="49"/>
          <ac:spMkLst>
            <pc:docMk/>
            <pc:sldMk cId="1203678184" sldId="270"/>
            <ac:spMk id="9" creationId="{53B021B3-DE93-4AB7-8A18-CF5F1CED88B8}"/>
          </ac:spMkLst>
        </pc:spChg>
        <pc:spChg chg="add">
          <ac:chgData name="S Capaldi" userId="S::hsc@highdown.reading.sch.uk::13bff050-616a-4200-8b5f-7b283d79b16c" providerId="AD" clId="Web-{B39CA008-DC24-75F5-D10E-B640F73855E5}" dt="2021-04-15T08:20:32.168" v="49"/>
          <ac:spMkLst>
            <pc:docMk/>
            <pc:sldMk cId="1203678184" sldId="270"/>
            <ac:spMk id="11" creationId="{52D502E5-F6B4-4D58-B4AE-FC466FF15EE8}"/>
          </ac:spMkLst>
        </pc:spChg>
        <pc:spChg chg="add">
          <ac:chgData name="S Capaldi" userId="S::hsc@highdown.reading.sch.uk::13bff050-616a-4200-8b5f-7b283d79b16c" providerId="AD" clId="Web-{B39CA008-DC24-75F5-D10E-B640F73855E5}" dt="2021-04-15T08:20:32.168" v="49"/>
          <ac:spMkLst>
            <pc:docMk/>
            <pc:sldMk cId="1203678184" sldId="270"/>
            <ac:spMk id="13" creationId="{9DECDBF4-02B6-4BB4-B65B-B8107AD6A9E8}"/>
          </ac:spMkLst>
        </pc:spChg>
        <pc:graphicFrameChg chg="add">
          <ac:chgData name="S Capaldi" userId="S::hsc@highdown.reading.sch.uk::13bff050-616a-4200-8b5f-7b283d79b16c" providerId="AD" clId="Web-{B39CA008-DC24-75F5-D10E-B640F73855E5}" dt="2021-04-15T08:20:32.168" v="49"/>
          <ac:graphicFrameMkLst>
            <pc:docMk/>
            <pc:sldMk cId="1203678184" sldId="270"/>
            <ac:graphicFrameMk id="5" creationId="{B222904A-312A-4230-868C-ED6B63D7F73C}"/>
          </ac:graphicFrameMkLst>
        </pc:graphicFrameChg>
        <pc:picChg chg="add del mod">
          <ac:chgData name="S Capaldi" userId="S::hsc@highdown.reading.sch.uk::13bff050-616a-4200-8b5f-7b283d79b16c" providerId="AD" clId="Web-{B39CA008-DC24-75F5-D10E-B640F73855E5}" dt="2021-04-15T08:19:50.886" v="29"/>
          <ac:picMkLst>
            <pc:docMk/>
            <pc:sldMk cId="1203678184" sldId="270"/>
            <ac:picMk id="4" creationId="{2B1D936E-74AC-4A95-8210-8BA772E002C0}"/>
          </ac:picMkLst>
        </pc:picChg>
      </pc:sldChg>
    </pc:docChg>
  </pc:docChgLst>
  <pc:docChgLst>
    <pc:chgData name="S Capaldi" userId="S::hsc@highdown.reading.sch.uk::13bff050-616a-4200-8b5f-7b283d79b16c" providerId="AD" clId="Web-{C90DA01A-55CA-0861-69FC-5884BC013173}"/>
    <pc:docChg chg="modSld">
      <pc:chgData name="S Capaldi" userId="S::hsc@highdown.reading.sch.uk::13bff050-616a-4200-8b5f-7b283d79b16c" providerId="AD" clId="Web-{C90DA01A-55CA-0861-69FC-5884BC013173}" dt="2021-04-13T12:49:06.406" v="23"/>
      <pc:docMkLst>
        <pc:docMk/>
      </pc:docMkLst>
      <pc:sldChg chg="modSp">
        <pc:chgData name="S Capaldi" userId="S::hsc@highdown.reading.sch.uk::13bff050-616a-4200-8b5f-7b283d79b16c" providerId="AD" clId="Web-{C90DA01A-55CA-0861-69FC-5884BC013173}" dt="2021-04-13T12:48:42.750" v="0" actId="20577"/>
        <pc:sldMkLst>
          <pc:docMk/>
          <pc:sldMk cId="109857222" sldId="256"/>
        </pc:sldMkLst>
        <pc:spChg chg="mod">
          <ac:chgData name="S Capaldi" userId="S::hsc@highdown.reading.sch.uk::13bff050-616a-4200-8b5f-7b283d79b16c" providerId="AD" clId="Web-{C90DA01A-55CA-0861-69FC-5884BC013173}" dt="2021-04-13T12:48:42.750" v="0" actId="20577"/>
          <ac:spMkLst>
            <pc:docMk/>
            <pc:sldMk cId="109857222" sldId="256"/>
            <ac:spMk id="3" creationId="{00000000-0000-0000-0000-000000000000}"/>
          </ac:spMkLst>
        </pc:spChg>
      </pc:sldChg>
      <pc:sldChg chg="delSp modSp">
        <pc:chgData name="S Capaldi" userId="S::hsc@highdown.reading.sch.uk::13bff050-616a-4200-8b5f-7b283d79b16c" providerId="AD" clId="Web-{C90DA01A-55CA-0861-69FC-5884BC013173}" dt="2021-04-13T12:49:06.406" v="23"/>
        <pc:sldMkLst>
          <pc:docMk/>
          <pc:sldMk cId="1946822808" sldId="257"/>
        </pc:sldMkLst>
        <pc:spChg chg="mod">
          <ac:chgData name="S Capaldi" userId="S::hsc@highdown.reading.sch.uk::13bff050-616a-4200-8b5f-7b283d79b16c" providerId="AD" clId="Web-{C90DA01A-55CA-0861-69FC-5884BC013173}" dt="2021-04-13T12:49:00.953" v="22" actId="20577"/>
          <ac:spMkLst>
            <pc:docMk/>
            <pc:sldMk cId="1946822808" sldId="257"/>
            <ac:spMk id="2" creationId="{1FEABA92-EBFF-4CE7-948E-1F1188792F3D}"/>
          </ac:spMkLst>
        </pc:spChg>
        <pc:spChg chg="del">
          <ac:chgData name="S Capaldi" userId="S::hsc@highdown.reading.sch.uk::13bff050-616a-4200-8b5f-7b283d79b16c" providerId="AD" clId="Web-{C90DA01A-55CA-0861-69FC-5884BC013173}" dt="2021-04-13T12:49:06.406" v="23"/>
          <ac:spMkLst>
            <pc:docMk/>
            <pc:sldMk cId="1946822808" sldId="257"/>
            <ac:spMk id="3" creationId="{C3616151-7761-4CDD-99FD-E00DEEF1F495}"/>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hyperlink" Target="https://wivynye.exampro.net/" TargetMode="External"/><Relationship Id="rId5" Type="http://schemas.openxmlformats.org/officeDocument/2006/relationships/image" Target="../media/image12.svg"/><Relationship Id="rId4"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5" Type="http://schemas.openxmlformats.org/officeDocument/2006/relationships/hyperlink" Target="https://wivynye.exampro.net/" TargetMode="External"/><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E28A6B-389C-42E5-825A-3A214602346B}"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AE982123-3B1F-48F1-BC6B-BDF5C7CC4DA2}">
      <dgm:prSet/>
      <dgm:spPr/>
      <dgm:t>
        <a:bodyPr/>
        <a:lstStyle/>
        <a:p>
          <a:r>
            <a:rPr lang="en-US"/>
            <a:t>Complete the quiz</a:t>
          </a:r>
        </a:p>
      </dgm:t>
    </dgm:pt>
    <dgm:pt modelId="{C4BA2581-6CF5-436F-A423-0C7FB61E178F}" type="parTrans" cxnId="{85A56322-1BD5-4264-81DD-02884730B251}">
      <dgm:prSet/>
      <dgm:spPr/>
      <dgm:t>
        <a:bodyPr/>
        <a:lstStyle/>
        <a:p>
          <a:endParaRPr lang="en-US"/>
        </a:p>
      </dgm:t>
    </dgm:pt>
    <dgm:pt modelId="{26CF79AD-6285-4B89-BB84-8BF54E5BE317}" type="sibTrans" cxnId="{85A56322-1BD5-4264-81DD-02884730B251}">
      <dgm:prSet/>
      <dgm:spPr/>
      <dgm:t>
        <a:bodyPr/>
        <a:lstStyle/>
        <a:p>
          <a:endParaRPr lang="en-US"/>
        </a:p>
      </dgm:t>
    </dgm:pt>
    <dgm:pt modelId="{850108FA-7465-4AE2-B023-B2BA14C255D0}">
      <dgm:prSet/>
      <dgm:spPr/>
      <dgm:t>
        <a:bodyPr/>
        <a:lstStyle/>
        <a:p>
          <a:r>
            <a:rPr lang="en-US" b="1">
              <a:hlinkClick xmlns:r="http://schemas.openxmlformats.org/officeDocument/2006/relationships" r:id="rId1"/>
            </a:rPr>
            <a:t>https://WIVYNYE.exampro.net</a:t>
          </a:r>
          <a:endParaRPr lang="en-US"/>
        </a:p>
      </dgm:t>
    </dgm:pt>
    <dgm:pt modelId="{D0958A16-9E04-434A-B866-4D275109BE35}" type="parTrans" cxnId="{8A6F7307-1C43-44BD-89D6-6208FA822266}">
      <dgm:prSet/>
      <dgm:spPr/>
      <dgm:t>
        <a:bodyPr/>
        <a:lstStyle/>
        <a:p>
          <a:endParaRPr lang="en-US"/>
        </a:p>
      </dgm:t>
    </dgm:pt>
    <dgm:pt modelId="{8A222298-0CA9-4265-9ADC-7D34A6B6CE6D}" type="sibTrans" cxnId="{8A6F7307-1C43-44BD-89D6-6208FA822266}">
      <dgm:prSet/>
      <dgm:spPr/>
      <dgm:t>
        <a:bodyPr/>
        <a:lstStyle/>
        <a:p>
          <a:endParaRPr lang="en-US"/>
        </a:p>
      </dgm:t>
    </dgm:pt>
    <dgm:pt modelId="{DAB2217D-8DB1-482E-A9DB-9EC1764FDCE0}" type="pres">
      <dgm:prSet presAssocID="{B5E28A6B-389C-42E5-825A-3A214602346B}" presName="root" presStyleCnt="0">
        <dgm:presLayoutVars>
          <dgm:dir/>
          <dgm:resizeHandles val="exact"/>
        </dgm:presLayoutVars>
      </dgm:prSet>
      <dgm:spPr/>
    </dgm:pt>
    <dgm:pt modelId="{6C766ACB-F3D1-485B-9FFC-5E574B36E7FA}" type="pres">
      <dgm:prSet presAssocID="{AE982123-3B1F-48F1-BC6B-BDF5C7CC4DA2}" presName="compNode" presStyleCnt="0"/>
      <dgm:spPr/>
    </dgm:pt>
    <dgm:pt modelId="{6482979A-377B-41DE-955D-C0511C3CD4B4}" type="pres">
      <dgm:prSet presAssocID="{AE982123-3B1F-48F1-BC6B-BDF5C7CC4DA2}"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eckmark"/>
        </a:ext>
      </dgm:extLst>
    </dgm:pt>
    <dgm:pt modelId="{A9C53701-180A-495B-9912-5A41DF9A8F76}" type="pres">
      <dgm:prSet presAssocID="{AE982123-3B1F-48F1-BC6B-BDF5C7CC4DA2}" presName="spaceRect" presStyleCnt="0"/>
      <dgm:spPr/>
    </dgm:pt>
    <dgm:pt modelId="{8302BF26-DBEB-4C5E-BE9F-8BC004119F5A}" type="pres">
      <dgm:prSet presAssocID="{AE982123-3B1F-48F1-BC6B-BDF5C7CC4DA2}" presName="textRect" presStyleLbl="revTx" presStyleIdx="0" presStyleCnt="2">
        <dgm:presLayoutVars>
          <dgm:chMax val="1"/>
          <dgm:chPref val="1"/>
        </dgm:presLayoutVars>
      </dgm:prSet>
      <dgm:spPr/>
    </dgm:pt>
    <dgm:pt modelId="{1EE6187B-1B70-44AF-A1DB-4117D2A664D4}" type="pres">
      <dgm:prSet presAssocID="{26CF79AD-6285-4B89-BB84-8BF54E5BE317}" presName="sibTrans" presStyleCnt="0"/>
      <dgm:spPr/>
    </dgm:pt>
    <dgm:pt modelId="{75E41CB7-EFF4-40AD-8690-A4AC18FCA1F9}" type="pres">
      <dgm:prSet presAssocID="{850108FA-7465-4AE2-B023-B2BA14C255D0}" presName="compNode" presStyleCnt="0"/>
      <dgm:spPr/>
    </dgm:pt>
    <dgm:pt modelId="{B649DB8B-1E89-4DD2-9FC0-8C34781FB5FB}" type="pres">
      <dgm:prSet presAssocID="{850108FA-7465-4AE2-B023-B2BA14C255D0}"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Earth Globe Americas"/>
        </a:ext>
      </dgm:extLst>
    </dgm:pt>
    <dgm:pt modelId="{48310787-91D8-4A3E-B70A-0A2429512963}" type="pres">
      <dgm:prSet presAssocID="{850108FA-7465-4AE2-B023-B2BA14C255D0}" presName="spaceRect" presStyleCnt="0"/>
      <dgm:spPr/>
    </dgm:pt>
    <dgm:pt modelId="{E550CF87-E48A-47C5-AC6E-C54A2A62858C}" type="pres">
      <dgm:prSet presAssocID="{850108FA-7465-4AE2-B023-B2BA14C255D0}" presName="textRect" presStyleLbl="revTx" presStyleIdx="1" presStyleCnt="2">
        <dgm:presLayoutVars>
          <dgm:chMax val="1"/>
          <dgm:chPref val="1"/>
        </dgm:presLayoutVars>
      </dgm:prSet>
      <dgm:spPr/>
    </dgm:pt>
  </dgm:ptLst>
  <dgm:cxnLst>
    <dgm:cxn modelId="{8A6F7307-1C43-44BD-89D6-6208FA822266}" srcId="{B5E28A6B-389C-42E5-825A-3A214602346B}" destId="{850108FA-7465-4AE2-B023-B2BA14C255D0}" srcOrd="1" destOrd="0" parTransId="{D0958A16-9E04-434A-B866-4D275109BE35}" sibTransId="{8A222298-0CA9-4265-9ADC-7D34A6B6CE6D}"/>
    <dgm:cxn modelId="{85A56322-1BD5-4264-81DD-02884730B251}" srcId="{B5E28A6B-389C-42E5-825A-3A214602346B}" destId="{AE982123-3B1F-48F1-BC6B-BDF5C7CC4DA2}" srcOrd="0" destOrd="0" parTransId="{C4BA2581-6CF5-436F-A423-0C7FB61E178F}" sibTransId="{26CF79AD-6285-4B89-BB84-8BF54E5BE317}"/>
    <dgm:cxn modelId="{8C8BC77B-21D5-4F44-9B2B-2DF67BBC95B2}" type="presOf" srcId="{B5E28A6B-389C-42E5-825A-3A214602346B}" destId="{DAB2217D-8DB1-482E-A9DB-9EC1764FDCE0}" srcOrd="0" destOrd="0" presId="urn:microsoft.com/office/officeart/2018/2/layout/IconLabelList"/>
    <dgm:cxn modelId="{027481D9-6128-483D-A4AD-71608568D84B}" type="presOf" srcId="{850108FA-7465-4AE2-B023-B2BA14C255D0}" destId="{E550CF87-E48A-47C5-AC6E-C54A2A62858C}" srcOrd="0" destOrd="0" presId="urn:microsoft.com/office/officeart/2018/2/layout/IconLabelList"/>
    <dgm:cxn modelId="{5A9827F0-6AFF-40C0-8B8B-C4889A1A06CF}" type="presOf" srcId="{AE982123-3B1F-48F1-BC6B-BDF5C7CC4DA2}" destId="{8302BF26-DBEB-4C5E-BE9F-8BC004119F5A}" srcOrd="0" destOrd="0" presId="urn:microsoft.com/office/officeart/2018/2/layout/IconLabelList"/>
    <dgm:cxn modelId="{14C9A34D-EC5D-4A33-88A7-2D810A2C30C6}" type="presParOf" srcId="{DAB2217D-8DB1-482E-A9DB-9EC1764FDCE0}" destId="{6C766ACB-F3D1-485B-9FFC-5E574B36E7FA}" srcOrd="0" destOrd="0" presId="urn:microsoft.com/office/officeart/2018/2/layout/IconLabelList"/>
    <dgm:cxn modelId="{E2B49184-9F83-44BF-8148-BF090A4662CF}" type="presParOf" srcId="{6C766ACB-F3D1-485B-9FFC-5E574B36E7FA}" destId="{6482979A-377B-41DE-955D-C0511C3CD4B4}" srcOrd="0" destOrd="0" presId="urn:microsoft.com/office/officeart/2018/2/layout/IconLabelList"/>
    <dgm:cxn modelId="{9DB06E2B-0848-4CA6-B026-3E954159EEAF}" type="presParOf" srcId="{6C766ACB-F3D1-485B-9FFC-5E574B36E7FA}" destId="{A9C53701-180A-495B-9912-5A41DF9A8F76}" srcOrd="1" destOrd="0" presId="urn:microsoft.com/office/officeart/2018/2/layout/IconLabelList"/>
    <dgm:cxn modelId="{40C810FA-CE8F-4C92-9FF2-400FFCEB0EE6}" type="presParOf" srcId="{6C766ACB-F3D1-485B-9FFC-5E574B36E7FA}" destId="{8302BF26-DBEB-4C5E-BE9F-8BC004119F5A}" srcOrd="2" destOrd="0" presId="urn:microsoft.com/office/officeart/2018/2/layout/IconLabelList"/>
    <dgm:cxn modelId="{58B068E5-7AA9-45E4-8C7C-EFADE9A959A5}" type="presParOf" srcId="{DAB2217D-8DB1-482E-A9DB-9EC1764FDCE0}" destId="{1EE6187B-1B70-44AF-A1DB-4117D2A664D4}" srcOrd="1" destOrd="0" presId="urn:microsoft.com/office/officeart/2018/2/layout/IconLabelList"/>
    <dgm:cxn modelId="{C84B946E-1C40-47F8-B061-8BED9798DA77}" type="presParOf" srcId="{DAB2217D-8DB1-482E-A9DB-9EC1764FDCE0}" destId="{75E41CB7-EFF4-40AD-8690-A4AC18FCA1F9}" srcOrd="2" destOrd="0" presId="urn:microsoft.com/office/officeart/2018/2/layout/IconLabelList"/>
    <dgm:cxn modelId="{8068A048-885C-478C-88E7-720DCB722797}" type="presParOf" srcId="{75E41CB7-EFF4-40AD-8690-A4AC18FCA1F9}" destId="{B649DB8B-1E89-4DD2-9FC0-8C34781FB5FB}" srcOrd="0" destOrd="0" presId="urn:microsoft.com/office/officeart/2018/2/layout/IconLabelList"/>
    <dgm:cxn modelId="{E9D5D8AD-8FA6-4B22-980D-45AC4BFA49EB}" type="presParOf" srcId="{75E41CB7-EFF4-40AD-8690-A4AC18FCA1F9}" destId="{48310787-91D8-4A3E-B70A-0A2429512963}" srcOrd="1" destOrd="0" presId="urn:microsoft.com/office/officeart/2018/2/layout/IconLabelList"/>
    <dgm:cxn modelId="{31D16807-44A6-45ED-8AA7-E6B77212934D}" type="presParOf" srcId="{75E41CB7-EFF4-40AD-8690-A4AC18FCA1F9}" destId="{E550CF87-E48A-47C5-AC6E-C54A2A62858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2979A-377B-41DE-955D-C0511C3CD4B4}">
      <dsp:nvSpPr>
        <dsp:cNvPr id="0" name=""/>
        <dsp:cNvSpPr/>
      </dsp:nvSpPr>
      <dsp:spPr>
        <a:xfrm>
          <a:off x="1747800" y="611608"/>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02BF26-DBEB-4C5E-BE9F-8BC004119F5A}">
      <dsp:nvSpPr>
        <dsp:cNvPr id="0" name=""/>
        <dsp:cNvSpPr/>
      </dsp:nvSpPr>
      <dsp:spPr>
        <a:xfrm>
          <a:off x="559800" y="3025915"/>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US" sz="2200" kern="1200"/>
            <a:t>Complete the quiz</a:t>
          </a:r>
        </a:p>
      </dsp:txBody>
      <dsp:txXfrm>
        <a:off x="559800" y="3025915"/>
        <a:ext cx="4320000" cy="720000"/>
      </dsp:txXfrm>
    </dsp:sp>
    <dsp:sp modelId="{B649DB8B-1E89-4DD2-9FC0-8C34781FB5FB}">
      <dsp:nvSpPr>
        <dsp:cNvPr id="0" name=""/>
        <dsp:cNvSpPr/>
      </dsp:nvSpPr>
      <dsp:spPr>
        <a:xfrm>
          <a:off x="6823800" y="611608"/>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50CF87-E48A-47C5-AC6E-C54A2A62858C}">
      <dsp:nvSpPr>
        <dsp:cNvPr id="0" name=""/>
        <dsp:cNvSpPr/>
      </dsp:nvSpPr>
      <dsp:spPr>
        <a:xfrm>
          <a:off x="5635800" y="3025915"/>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US" sz="2200" b="1" kern="1200">
              <a:hlinkClick xmlns:r="http://schemas.openxmlformats.org/officeDocument/2006/relationships" r:id="rId5"/>
            </a:rPr>
            <a:t>https://WIVYNYE.exampro.net</a:t>
          </a:r>
          <a:endParaRPr lang="en-US" sz="2200" kern="1200"/>
        </a:p>
      </dsp:txBody>
      <dsp:txXfrm>
        <a:off x="5635800" y="3025915"/>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4/15/2021</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2085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4/15/2021</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24069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4/15/2021</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61822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4/15/2021</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53324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4/15/2021</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55109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4/15/2021</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77994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4/15/2021</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88212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4/15/2021</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71846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4/15/2021</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61997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4/15/2021</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20586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4/15/2021</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968807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4/15/2021</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1678550490"/>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04" r:id="rId6"/>
    <p:sldLayoutId id="2147483700" r:id="rId7"/>
    <p:sldLayoutId id="2147483701" r:id="rId8"/>
    <p:sldLayoutId id="2147483702" r:id="rId9"/>
    <p:sldLayoutId id="2147483703" r:id="rId10"/>
    <p:sldLayoutId id="2147483705" r:id="rId11"/>
  </p:sldLayoutIdLs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HW3ZWgjg1Z4?feature=oembed"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8E5F900-D1C3-4973-89C8-7D1D2C647579}"/>
              </a:ext>
            </a:extLst>
          </p:cNvPr>
          <p:cNvPicPr>
            <a:picLocks noChangeAspect="1"/>
          </p:cNvPicPr>
          <p:nvPr/>
        </p:nvPicPr>
        <p:blipFill rotWithShape="1">
          <a:blip r:embed="rId2"/>
          <a:srcRect t="187" r="2" b="11652"/>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useBgFill="1">
        <p:nvSpPr>
          <p:cNvPr id="11" name="Freeform: Shape 10">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7981" y="1122363"/>
            <a:ext cx="4023360" cy="3204134"/>
          </a:xfrm>
        </p:spPr>
        <p:txBody>
          <a:bodyPr anchor="b">
            <a:normAutofit/>
          </a:bodyPr>
          <a:lstStyle/>
          <a:p>
            <a:r>
              <a:rPr lang="en-US" sz="4800" dirty="0"/>
              <a:t>Energy Changes &amp; Atmosphere</a:t>
            </a:r>
          </a:p>
        </p:txBody>
      </p:sp>
      <p:sp>
        <p:nvSpPr>
          <p:cNvPr id="3" name="Subtitle 2"/>
          <p:cNvSpPr>
            <a:spLocks noGrp="1"/>
          </p:cNvSpPr>
          <p:nvPr>
            <p:ph type="subTitle" idx="1"/>
          </p:nvPr>
        </p:nvSpPr>
        <p:spPr>
          <a:xfrm>
            <a:off x="477981" y="4872922"/>
            <a:ext cx="3933306" cy="1208141"/>
          </a:xfrm>
        </p:spPr>
        <p:txBody>
          <a:bodyPr vert="horz" lIns="91440" tIns="45720" rIns="91440" bIns="45720" rtlCol="0" anchor="t">
            <a:normAutofit fontScale="92500" lnSpcReduction="20000"/>
          </a:bodyPr>
          <a:lstStyle/>
          <a:p>
            <a:r>
              <a:rPr lang="en-US" sz="2000" dirty="0"/>
              <a:t>Year 9</a:t>
            </a:r>
          </a:p>
          <a:p>
            <a:r>
              <a:rPr lang="en-US" sz="2000" dirty="0"/>
              <a:t>TERM 5 WEEK 6</a:t>
            </a:r>
          </a:p>
          <a:p>
            <a:r>
              <a:rPr lang="en-US" sz="2000" dirty="0"/>
              <a:t>% Oxygen in the Air</a:t>
            </a:r>
          </a:p>
          <a:p>
            <a:endParaRPr lang="en-US" sz="2000" dirty="0"/>
          </a:p>
          <a:p>
            <a:endParaRPr lang="en-US" sz="2000" dirty="0"/>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8">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10">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5" name="Rectangle 12">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EABA92-EBFF-4CE7-948E-1F1188792F3D}"/>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400"/>
              <a:t>Home Learning Project – How did you do?</a:t>
            </a:r>
          </a:p>
        </p:txBody>
      </p:sp>
      <p:sp>
        <p:nvSpPr>
          <p:cNvPr id="26"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picture containing calendar&#10;&#10;Description automatically generated">
            <a:extLst>
              <a:ext uri="{FF2B5EF4-FFF2-40B4-BE49-F238E27FC236}">
                <a16:creationId xmlns:a16="http://schemas.microsoft.com/office/drawing/2014/main" id="{8F7E5D5A-BB9D-446D-B342-8F3EC3E68C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0169" y="625683"/>
            <a:ext cx="4555241" cy="5455380"/>
          </a:xfrm>
          <a:prstGeom prst="rect">
            <a:avLst/>
          </a:prstGeom>
        </p:spPr>
      </p:pic>
    </p:spTree>
    <p:extLst>
      <p:ext uri="{BB962C8B-B14F-4D97-AF65-F5344CB8AC3E}">
        <p14:creationId xmlns:p14="http://schemas.microsoft.com/office/powerpoint/2010/main" val="1946822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D7D03296-BABA-47AD-A5D5-ED15672701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60A37A-8881-46E9-8C7B-71AE6EE7DBFC}"/>
              </a:ext>
            </a:extLst>
          </p:cNvPr>
          <p:cNvSpPr>
            <a:spLocks noGrp="1"/>
          </p:cNvSpPr>
          <p:nvPr>
            <p:ph type="title"/>
          </p:nvPr>
        </p:nvSpPr>
        <p:spPr>
          <a:xfrm>
            <a:off x="838200" y="226061"/>
            <a:ext cx="10515600" cy="1092050"/>
          </a:xfrm>
        </p:spPr>
        <p:txBody>
          <a:bodyPr vert="horz" lIns="91440" tIns="45720" rIns="91440" bIns="45720" rtlCol="0" anchor="b">
            <a:normAutofit/>
          </a:bodyPr>
          <a:lstStyle/>
          <a:p>
            <a:pPr algn="ctr"/>
            <a:r>
              <a:rPr lang="en-US" sz="5200"/>
              <a:t>The atmosphere today</a:t>
            </a:r>
          </a:p>
        </p:txBody>
      </p:sp>
      <p:sp useBgFill="1">
        <p:nvSpPr>
          <p:cNvPr id="16" name="Rectangle 15">
            <a:extLst>
              <a:ext uri="{FF2B5EF4-FFF2-40B4-BE49-F238E27FC236}">
                <a16:creationId xmlns:a16="http://schemas.microsoft.com/office/drawing/2014/main" id="{284A8429-F65A-490D-96E4-1158D3E8A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396083"/>
            <a:ext cx="10515599"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F022291-A82B-4D23-A1E0-5F9BD6846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41136" y="1859832"/>
            <a:ext cx="109728"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7862E20-EDE5-4154-A36F-164561A58934}"/>
              </a:ext>
            </a:extLst>
          </p:cNvPr>
          <p:cNvPicPr>
            <a:picLocks noChangeAspect="1"/>
          </p:cNvPicPr>
          <p:nvPr/>
        </p:nvPicPr>
        <p:blipFill>
          <a:blip r:embed="rId2"/>
          <a:stretch>
            <a:fillRect/>
          </a:stretch>
        </p:blipFill>
        <p:spPr>
          <a:xfrm>
            <a:off x="838199" y="3182784"/>
            <a:ext cx="5140661" cy="2313297"/>
          </a:xfrm>
          <a:prstGeom prst="rect">
            <a:avLst/>
          </a:prstGeom>
        </p:spPr>
      </p:pic>
      <p:pic>
        <p:nvPicPr>
          <p:cNvPr id="5" name="Picture 4">
            <a:extLst>
              <a:ext uri="{FF2B5EF4-FFF2-40B4-BE49-F238E27FC236}">
                <a16:creationId xmlns:a16="http://schemas.microsoft.com/office/drawing/2014/main" id="{067F7459-4501-4346-8EF9-7702DF09F9E5}"/>
              </a:ext>
            </a:extLst>
          </p:cNvPr>
          <p:cNvPicPr>
            <a:picLocks noChangeAspect="1"/>
          </p:cNvPicPr>
          <p:nvPr/>
        </p:nvPicPr>
        <p:blipFill>
          <a:blip r:embed="rId3"/>
          <a:stretch>
            <a:fillRect/>
          </a:stretch>
        </p:blipFill>
        <p:spPr>
          <a:xfrm>
            <a:off x="6213142" y="2860824"/>
            <a:ext cx="5140656" cy="2957217"/>
          </a:xfrm>
          <a:prstGeom prst="rect">
            <a:avLst/>
          </a:prstGeom>
        </p:spPr>
      </p:pic>
    </p:spTree>
    <p:extLst>
      <p:ext uri="{BB962C8B-B14F-4D97-AF65-F5344CB8AC3E}">
        <p14:creationId xmlns:p14="http://schemas.microsoft.com/office/powerpoint/2010/main" val="3211961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785F97-3FE2-4501-8951-4FB11F59D083}"/>
              </a:ext>
            </a:extLst>
          </p:cNvPr>
          <p:cNvSpPr>
            <a:spLocks noGrp="1"/>
          </p:cNvSpPr>
          <p:nvPr>
            <p:ph type="title"/>
          </p:nvPr>
        </p:nvSpPr>
        <p:spPr>
          <a:xfrm>
            <a:off x="1046746" y="586822"/>
            <a:ext cx="3537285" cy="1645920"/>
          </a:xfrm>
        </p:spPr>
        <p:txBody>
          <a:bodyPr>
            <a:normAutofit/>
          </a:bodyPr>
          <a:lstStyle/>
          <a:p>
            <a:r>
              <a:rPr lang="en-GB" sz="3200"/>
              <a:t>Percentage oxygen in the air demonstration</a:t>
            </a:r>
          </a:p>
        </p:txBody>
      </p:sp>
      <p:sp>
        <p:nvSpPr>
          <p:cNvPr id="14" name="Rectangle 13">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8113" y="1405210"/>
            <a:ext cx="1463040"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5D9120D-6067-4609-89DF-E7F058C7D7D4}"/>
              </a:ext>
            </a:extLst>
          </p:cNvPr>
          <p:cNvSpPr>
            <a:spLocks noGrp="1"/>
          </p:cNvSpPr>
          <p:nvPr>
            <p:ph idx="1"/>
          </p:nvPr>
        </p:nvSpPr>
        <p:spPr>
          <a:xfrm>
            <a:off x="5351164" y="586822"/>
            <a:ext cx="6002636" cy="1645920"/>
          </a:xfrm>
        </p:spPr>
        <p:txBody>
          <a:bodyPr anchor="ctr">
            <a:normAutofit/>
          </a:bodyPr>
          <a:lstStyle/>
          <a:p>
            <a:pPr marL="0" indent="0">
              <a:lnSpc>
                <a:spcPct val="100000"/>
              </a:lnSpc>
              <a:buNone/>
            </a:pPr>
            <a:r>
              <a:rPr lang="en-GB" sz="1400"/>
              <a:t>When copper is heated it reacts with oxygen. In this experiment, 100 cm</a:t>
            </a:r>
            <a:r>
              <a:rPr lang="en-GB" sz="1400" baseline="30000"/>
              <a:t>3</a:t>
            </a:r>
            <a:r>
              <a:rPr lang="en-GB" sz="1400"/>
              <a:t> of air is going to be passed over some copper turnings that are being heated strongly. As the air passes over the copper, the oxygen in the air will react with the copper. By seeing what volume of air remains after the reaction, we can work out the % of oxygen in the air. The air will be passed over the hot copper several times to give all the oxygen chance to react. </a:t>
            </a:r>
          </a:p>
        </p:txBody>
      </p:sp>
      <p:pic>
        <p:nvPicPr>
          <p:cNvPr id="5" name="Picture 4">
            <a:extLst>
              <a:ext uri="{FF2B5EF4-FFF2-40B4-BE49-F238E27FC236}">
                <a16:creationId xmlns:a16="http://schemas.microsoft.com/office/drawing/2014/main" id="{DFF3B4D4-7375-4E01-BBCF-89430B797A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784" y="3303681"/>
            <a:ext cx="11164824" cy="2344613"/>
          </a:xfrm>
          <a:prstGeom prst="rect">
            <a:avLst/>
          </a:prstGeom>
        </p:spPr>
      </p:pic>
    </p:spTree>
    <p:extLst>
      <p:ext uri="{BB962C8B-B14F-4D97-AF65-F5344CB8AC3E}">
        <p14:creationId xmlns:p14="http://schemas.microsoft.com/office/powerpoint/2010/main" val="281177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6D8F1-24E1-4E31-83B3-7EC8FF503832}"/>
              </a:ext>
            </a:extLst>
          </p:cNvPr>
          <p:cNvSpPr>
            <a:spLocks noGrp="1"/>
          </p:cNvSpPr>
          <p:nvPr>
            <p:ph type="title"/>
          </p:nvPr>
        </p:nvSpPr>
        <p:spPr/>
        <p:txBody>
          <a:bodyPr/>
          <a:lstStyle/>
          <a:p>
            <a:r>
              <a:rPr lang="en-GB" dirty="0"/>
              <a:t>Method</a:t>
            </a:r>
          </a:p>
        </p:txBody>
      </p:sp>
      <p:sp>
        <p:nvSpPr>
          <p:cNvPr id="3" name="Content Placeholder 2">
            <a:extLst>
              <a:ext uri="{FF2B5EF4-FFF2-40B4-BE49-F238E27FC236}">
                <a16:creationId xmlns:a16="http://schemas.microsoft.com/office/drawing/2014/main" id="{72E8F46A-7C53-49CC-A6A1-FB1CCC3364B7}"/>
              </a:ext>
            </a:extLst>
          </p:cNvPr>
          <p:cNvSpPr>
            <a:spLocks noGrp="1"/>
          </p:cNvSpPr>
          <p:nvPr>
            <p:ph idx="1"/>
          </p:nvPr>
        </p:nvSpPr>
        <p:spPr/>
        <p:txBody>
          <a:bodyPr/>
          <a:lstStyle/>
          <a:p>
            <a:pPr marL="457200" indent="-457200">
              <a:buAutoNum type="arabicParenR"/>
            </a:pPr>
            <a:r>
              <a:rPr lang="en-GB" dirty="0"/>
              <a:t>100 cm</a:t>
            </a:r>
            <a:r>
              <a:rPr lang="en-GB" baseline="30000" dirty="0"/>
              <a:t>3</a:t>
            </a:r>
            <a:r>
              <a:rPr lang="en-GB" dirty="0"/>
              <a:t> of air is placed in one of the 100 cm</a:t>
            </a:r>
            <a:r>
              <a:rPr lang="en-GB" baseline="30000" dirty="0"/>
              <a:t>3</a:t>
            </a:r>
            <a:r>
              <a:rPr lang="en-GB" dirty="0"/>
              <a:t> gas syringes as shown in the diagram above. The other syringe is empty. </a:t>
            </a:r>
          </a:p>
          <a:p>
            <a:pPr marL="457200" indent="-457200">
              <a:buAutoNum type="arabicParenR"/>
            </a:pPr>
            <a:r>
              <a:rPr lang="en-GB" dirty="0"/>
              <a:t>The air is passed to and </a:t>
            </a:r>
            <a:r>
              <a:rPr lang="en-GB" dirty="0" err="1"/>
              <a:t>fro</a:t>
            </a:r>
            <a:r>
              <a:rPr lang="en-GB" dirty="0"/>
              <a:t>, over the copper turnings which are heated strongly with a Bunsen burner. This is repeated until the volume of air stops decreasing</a:t>
            </a:r>
          </a:p>
          <a:p>
            <a:pPr marL="457200" indent="-457200">
              <a:buAutoNum type="arabicParenR"/>
            </a:pPr>
            <a:r>
              <a:rPr lang="en-GB" dirty="0"/>
              <a:t>The apparatus is left for a few minutes to cool down and then the volume is recorded in the table below with data from some other experiments that other classes have done.</a:t>
            </a:r>
          </a:p>
        </p:txBody>
      </p:sp>
    </p:spTree>
    <p:extLst>
      <p:ext uri="{BB962C8B-B14F-4D97-AF65-F5344CB8AC3E}">
        <p14:creationId xmlns:p14="http://schemas.microsoft.com/office/powerpoint/2010/main" val="3917734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637FC-34BD-4D36-9CA5-A6C845CED843}"/>
              </a:ext>
            </a:extLst>
          </p:cNvPr>
          <p:cNvSpPr>
            <a:spLocks noGrp="1"/>
          </p:cNvSpPr>
          <p:nvPr>
            <p:ph type="title"/>
          </p:nvPr>
        </p:nvSpPr>
        <p:spPr/>
        <p:txBody>
          <a:bodyPr/>
          <a:lstStyle/>
          <a:p>
            <a:r>
              <a:rPr lang="en-GB" dirty="0"/>
              <a:t>Video of the method</a:t>
            </a:r>
          </a:p>
        </p:txBody>
      </p:sp>
      <p:pic>
        <p:nvPicPr>
          <p:cNvPr id="4" name="Online Media 3" title="Percentage of oxygen in air">
            <a:hlinkClick r:id="" action="ppaction://media"/>
            <a:extLst>
              <a:ext uri="{FF2B5EF4-FFF2-40B4-BE49-F238E27FC236}">
                <a16:creationId xmlns:a16="http://schemas.microsoft.com/office/drawing/2014/main" id="{983EAB86-C959-4014-A070-3C17931B9F81}"/>
              </a:ext>
            </a:extLst>
          </p:cNvPr>
          <p:cNvPicPr>
            <a:picLocks noRot="1" noChangeAspect="1"/>
          </p:cNvPicPr>
          <p:nvPr>
            <a:videoFile r:link="rId1"/>
          </p:nvPr>
        </p:nvPicPr>
        <p:blipFill>
          <a:blip r:embed="rId3"/>
          <a:stretch>
            <a:fillRect/>
          </a:stretch>
        </p:blipFill>
        <p:spPr>
          <a:xfrm>
            <a:off x="2584174" y="2154859"/>
            <a:ext cx="7023652" cy="3968363"/>
          </a:xfrm>
          <a:prstGeom prst="rect">
            <a:avLst/>
          </a:prstGeom>
        </p:spPr>
      </p:pic>
    </p:spTree>
    <p:extLst>
      <p:ext uri="{BB962C8B-B14F-4D97-AF65-F5344CB8AC3E}">
        <p14:creationId xmlns:p14="http://schemas.microsoft.com/office/powerpoint/2010/main" val="1126409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Rectangle 13">
            <a:extLst>
              <a:ext uri="{FF2B5EF4-FFF2-40B4-BE49-F238E27FC236}">
                <a16:creationId xmlns:a16="http://schemas.microsoft.com/office/drawing/2014/main" id="{017517EF-BD4D-4055-BDB4-A322C5356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15">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304802"/>
            <a:ext cx="11097349" cy="1573149"/>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B41B95-219C-490F-89AA-0C6D40C19F66}"/>
              </a:ext>
            </a:extLst>
          </p:cNvPr>
          <p:cNvSpPr>
            <a:spLocks noGrp="1"/>
          </p:cNvSpPr>
          <p:nvPr>
            <p:ph type="title"/>
          </p:nvPr>
        </p:nvSpPr>
        <p:spPr>
          <a:xfrm>
            <a:off x="901690" y="405575"/>
            <a:ext cx="6430414" cy="1371600"/>
          </a:xfrm>
        </p:spPr>
        <p:txBody>
          <a:bodyPr vert="horz" lIns="91440" tIns="45720" rIns="91440" bIns="45720" rtlCol="0" anchor="ctr">
            <a:normAutofit/>
          </a:bodyPr>
          <a:lstStyle/>
          <a:p>
            <a:r>
              <a:rPr lang="en-US"/>
              <a:t>Results</a:t>
            </a:r>
          </a:p>
        </p:txBody>
      </p:sp>
      <p:sp>
        <p:nvSpPr>
          <p:cNvPr id="25" name="Rectangle 17">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764424"/>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130604" y="1071836"/>
            <a:ext cx="1021458"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able&#10;&#10;Description automatically generated">
            <a:extLst>
              <a:ext uri="{FF2B5EF4-FFF2-40B4-BE49-F238E27FC236}">
                <a16:creationId xmlns:a16="http://schemas.microsoft.com/office/drawing/2014/main" id="{83BC1A83-19E6-49CD-BCA2-134A7A804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058" y="2543485"/>
            <a:ext cx="11097349" cy="3301460"/>
          </a:xfrm>
          <a:prstGeom prst="rect">
            <a:avLst/>
          </a:prstGeom>
        </p:spPr>
      </p:pic>
      <p:sp>
        <p:nvSpPr>
          <p:cNvPr id="26" name="TextBox 25">
            <a:extLst>
              <a:ext uri="{FF2B5EF4-FFF2-40B4-BE49-F238E27FC236}">
                <a16:creationId xmlns:a16="http://schemas.microsoft.com/office/drawing/2014/main" id="{24E3C032-5A5D-4E00-B84A-0A9A7719BE6D}"/>
              </a:ext>
            </a:extLst>
          </p:cNvPr>
          <p:cNvSpPr txBox="1"/>
          <p:nvPr/>
        </p:nvSpPr>
        <p:spPr>
          <a:xfrm>
            <a:off x="781877" y="1897154"/>
            <a:ext cx="10861065" cy="400110"/>
          </a:xfrm>
          <a:prstGeom prst="rect">
            <a:avLst/>
          </a:prstGeom>
          <a:noFill/>
        </p:spPr>
        <p:txBody>
          <a:bodyPr wrap="square">
            <a:spAutoFit/>
          </a:bodyPr>
          <a:lstStyle/>
          <a:p>
            <a:r>
              <a:rPr lang="en-GB" sz="2000" b="1" i="1" dirty="0"/>
              <a:t> Complete the table to find calculate the percentage of oxygen in air in each experiment.</a:t>
            </a:r>
          </a:p>
        </p:txBody>
      </p:sp>
    </p:spTree>
    <p:extLst>
      <p:ext uri="{BB962C8B-B14F-4D97-AF65-F5344CB8AC3E}">
        <p14:creationId xmlns:p14="http://schemas.microsoft.com/office/powerpoint/2010/main" val="181037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6547C-ABC6-41D4-80E7-F4B2E6EE7EEC}"/>
              </a:ext>
            </a:extLst>
          </p:cNvPr>
          <p:cNvSpPr>
            <a:spLocks noGrp="1"/>
          </p:cNvSpPr>
          <p:nvPr>
            <p:ph type="title"/>
          </p:nvPr>
        </p:nvSpPr>
        <p:spPr/>
        <p:txBody>
          <a:bodyPr/>
          <a:lstStyle/>
          <a:p>
            <a:r>
              <a:rPr lang="en-GB" dirty="0"/>
              <a:t>Conclusions</a:t>
            </a:r>
          </a:p>
        </p:txBody>
      </p:sp>
      <p:sp>
        <p:nvSpPr>
          <p:cNvPr id="3" name="Content Placeholder 2">
            <a:extLst>
              <a:ext uri="{FF2B5EF4-FFF2-40B4-BE49-F238E27FC236}">
                <a16:creationId xmlns:a16="http://schemas.microsoft.com/office/drawing/2014/main" id="{D1915BE4-4D80-421C-A4EE-AE660C7DF2D1}"/>
              </a:ext>
            </a:extLst>
          </p:cNvPr>
          <p:cNvSpPr>
            <a:spLocks noGrp="1"/>
          </p:cNvSpPr>
          <p:nvPr>
            <p:ph idx="1"/>
          </p:nvPr>
        </p:nvSpPr>
        <p:spPr/>
        <p:txBody>
          <a:bodyPr/>
          <a:lstStyle/>
          <a:p>
            <a:pPr marL="457200" indent="-457200">
              <a:buFont typeface="+mj-lt"/>
              <a:buAutoNum type="arabicPeriod"/>
            </a:pPr>
            <a:r>
              <a:rPr lang="en-GB" dirty="0"/>
              <a:t>Explain why the volume of air decreases during the experiment. </a:t>
            </a:r>
          </a:p>
          <a:p>
            <a:pPr marL="457200" indent="-457200">
              <a:buFont typeface="+mj-lt"/>
              <a:buAutoNum type="arabicPeriod"/>
            </a:pPr>
            <a:r>
              <a:rPr lang="en-GB" dirty="0"/>
              <a:t>Write a word equation for the reaction between copper and oxygen.</a:t>
            </a:r>
          </a:p>
          <a:p>
            <a:pPr marL="457200" indent="-457200">
              <a:buFont typeface="+mj-lt"/>
              <a:buAutoNum type="arabicPeriod"/>
            </a:pPr>
            <a:r>
              <a:rPr lang="en-GB" dirty="0"/>
              <a:t>Write a balanced equation for the reaction between copper and oxygen (copper oxide has the formula </a:t>
            </a:r>
            <a:r>
              <a:rPr lang="en-GB" dirty="0" err="1"/>
              <a:t>CuO</a:t>
            </a:r>
            <a:r>
              <a:rPr lang="en-GB" dirty="0"/>
              <a:t>).</a:t>
            </a:r>
          </a:p>
        </p:txBody>
      </p:sp>
    </p:spTree>
    <p:extLst>
      <p:ext uri="{BB962C8B-B14F-4D97-AF65-F5344CB8AC3E}">
        <p14:creationId xmlns:p14="http://schemas.microsoft.com/office/powerpoint/2010/main" val="662982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2CD27-B87B-4C40-8E98-3D9CBFAD9742}"/>
              </a:ext>
            </a:extLst>
          </p:cNvPr>
          <p:cNvSpPr>
            <a:spLocks noGrp="1"/>
          </p:cNvSpPr>
          <p:nvPr>
            <p:ph type="title"/>
          </p:nvPr>
        </p:nvSpPr>
        <p:spPr/>
        <p:txBody>
          <a:bodyPr/>
          <a:lstStyle/>
          <a:p>
            <a:r>
              <a:rPr lang="en-GB" dirty="0"/>
              <a:t>Experimental Issues</a:t>
            </a:r>
          </a:p>
        </p:txBody>
      </p:sp>
      <p:sp>
        <p:nvSpPr>
          <p:cNvPr id="3" name="Content Placeholder 2">
            <a:extLst>
              <a:ext uri="{FF2B5EF4-FFF2-40B4-BE49-F238E27FC236}">
                <a16:creationId xmlns:a16="http://schemas.microsoft.com/office/drawing/2014/main" id="{0C78457B-B963-4411-B80E-E03043AD2ACD}"/>
              </a:ext>
            </a:extLst>
          </p:cNvPr>
          <p:cNvSpPr>
            <a:spLocks noGrp="1"/>
          </p:cNvSpPr>
          <p:nvPr>
            <p:ph idx="1"/>
          </p:nvPr>
        </p:nvSpPr>
        <p:spPr/>
        <p:txBody>
          <a:bodyPr/>
          <a:lstStyle/>
          <a:p>
            <a:pPr marL="457200" indent="-457200">
              <a:buFont typeface="+mj-lt"/>
              <a:buAutoNum type="arabicPeriod"/>
            </a:pPr>
            <a:r>
              <a:rPr lang="en-GB" dirty="0"/>
              <a:t>Are there any anomalous results? Explain your answer and state which, if any, are anomalous.</a:t>
            </a:r>
          </a:p>
          <a:p>
            <a:pPr marL="457200" indent="-457200">
              <a:buFont typeface="+mj-lt"/>
              <a:buAutoNum type="arabicPeriod"/>
            </a:pPr>
            <a:r>
              <a:rPr lang="en-GB" dirty="0"/>
              <a:t>Find the mean value for the percentage of oxygen in air using your results. Give your answer to the appropriate number of decimal places. (</a:t>
            </a:r>
            <a:r>
              <a:rPr lang="en-GB" i="1" dirty="0"/>
              <a:t>Remember to omit any anomalous results from your calculation</a:t>
            </a:r>
            <a:r>
              <a:rPr lang="en-GB" dirty="0"/>
              <a:t>). </a:t>
            </a:r>
          </a:p>
          <a:p>
            <a:pPr marL="457200" indent="-457200">
              <a:buFont typeface="+mj-lt"/>
              <a:buAutoNum type="arabicPeriod"/>
            </a:pPr>
            <a:r>
              <a:rPr lang="en-GB" dirty="0"/>
              <a:t>Explain why you waited for the apparatus to cool down after the experiment before reading the volume of air in the syringe. </a:t>
            </a:r>
          </a:p>
        </p:txBody>
      </p:sp>
    </p:spTree>
    <p:extLst>
      <p:ext uri="{BB962C8B-B14F-4D97-AF65-F5344CB8AC3E}">
        <p14:creationId xmlns:p14="http://schemas.microsoft.com/office/powerpoint/2010/main" val="926168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8E76F-C361-41C3-9762-582292CD329B}"/>
              </a:ext>
            </a:extLst>
          </p:cNvPr>
          <p:cNvSpPr>
            <a:spLocks noGrp="1"/>
          </p:cNvSpPr>
          <p:nvPr>
            <p:ph type="title"/>
          </p:nvPr>
        </p:nvSpPr>
        <p:spPr/>
        <p:txBody>
          <a:bodyPr/>
          <a:lstStyle/>
          <a:p>
            <a:r>
              <a:rPr lang="en-GB" dirty="0"/>
              <a:t>Evaluation</a:t>
            </a:r>
          </a:p>
        </p:txBody>
      </p:sp>
      <p:sp>
        <p:nvSpPr>
          <p:cNvPr id="3" name="Content Placeholder 2">
            <a:extLst>
              <a:ext uri="{FF2B5EF4-FFF2-40B4-BE49-F238E27FC236}">
                <a16:creationId xmlns:a16="http://schemas.microsoft.com/office/drawing/2014/main" id="{D64B39DB-0BEA-4049-B094-72619F4CED94}"/>
              </a:ext>
            </a:extLst>
          </p:cNvPr>
          <p:cNvSpPr>
            <a:spLocks noGrp="1"/>
          </p:cNvSpPr>
          <p:nvPr>
            <p:ph idx="1"/>
          </p:nvPr>
        </p:nvSpPr>
        <p:spPr/>
        <p:txBody>
          <a:bodyPr/>
          <a:lstStyle/>
          <a:p>
            <a:pPr marL="457200" indent="-457200">
              <a:buFont typeface="+mj-lt"/>
              <a:buAutoNum type="arabicPeriod"/>
            </a:pPr>
            <a:r>
              <a:rPr lang="en-GB" dirty="0"/>
              <a:t>Explain why doing repeats and finding an average is helpful</a:t>
            </a:r>
          </a:p>
          <a:p>
            <a:pPr marL="457200" indent="-457200">
              <a:buFont typeface="+mj-lt"/>
              <a:buAutoNum type="arabicPeriod"/>
            </a:pPr>
            <a:r>
              <a:rPr lang="en-GB" dirty="0"/>
              <a:t>Is the result accurate? Explain your answer. </a:t>
            </a:r>
          </a:p>
          <a:p>
            <a:pPr marL="457200" indent="-457200">
              <a:buFont typeface="+mj-lt"/>
              <a:buAutoNum type="arabicPeriod"/>
            </a:pPr>
            <a:r>
              <a:rPr lang="en-GB" dirty="0"/>
              <a:t>What was the resolution of the gas syringe?</a:t>
            </a:r>
          </a:p>
          <a:p>
            <a:pPr marL="457200" indent="-457200">
              <a:buFont typeface="+mj-lt"/>
              <a:buAutoNum type="arabicPeriod"/>
            </a:pPr>
            <a:r>
              <a:rPr lang="en-GB" dirty="0"/>
              <a:t>Was this resolution suitable in this experiment? Explain your answer.</a:t>
            </a:r>
          </a:p>
        </p:txBody>
      </p:sp>
    </p:spTree>
    <p:extLst>
      <p:ext uri="{BB962C8B-B14F-4D97-AF65-F5344CB8AC3E}">
        <p14:creationId xmlns:p14="http://schemas.microsoft.com/office/powerpoint/2010/main" val="2106221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B41B95-219C-490F-89AA-0C6D40C19F66}"/>
              </a:ext>
            </a:extLst>
          </p:cNvPr>
          <p:cNvSpPr>
            <a:spLocks noGrp="1"/>
          </p:cNvSpPr>
          <p:nvPr>
            <p:ph type="title"/>
          </p:nvPr>
        </p:nvSpPr>
        <p:spPr>
          <a:xfrm>
            <a:off x="1046746" y="586822"/>
            <a:ext cx="3537285" cy="1645920"/>
          </a:xfrm>
        </p:spPr>
        <p:txBody>
          <a:bodyPr vert="horz" lIns="91440" tIns="45720" rIns="91440" bIns="45720" rtlCol="0" anchor="ctr">
            <a:normAutofit/>
          </a:bodyPr>
          <a:lstStyle/>
          <a:p>
            <a:r>
              <a:rPr lang="en-US" sz="3200"/>
              <a:t>Results - ANSWERS</a:t>
            </a:r>
          </a:p>
        </p:txBody>
      </p:sp>
      <p:sp>
        <p:nvSpPr>
          <p:cNvPr id="35" name="Rectangle 34">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Rectangle 36">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8113" y="1405210"/>
            <a:ext cx="1463040"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24E3C032-5A5D-4E00-B84A-0A9A7719BE6D}"/>
              </a:ext>
            </a:extLst>
          </p:cNvPr>
          <p:cNvSpPr txBox="1"/>
          <p:nvPr/>
        </p:nvSpPr>
        <p:spPr>
          <a:xfrm>
            <a:off x="5351164" y="586822"/>
            <a:ext cx="6002636" cy="1645920"/>
          </a:xfrm>
          <a:prstGeom prst="rect">
            <a:avLst/>
          </a:prstGeom>
        </p:spPr>
        <p:txBody>
          <a:bodyPr vert="horz" lIns="91440" tIns="45720" rIns="91440" bIns="45720" rtlCol="0" anchor="ctr">
            <a:normAutofit/>
          </a:bodyPr>
          <a:lstStyle/>
          <a:p>
            <a:pPr indent="-228600">
              <a:lnSpc>
                <a:spcPct val="110000"/>
              </a:lnSpc>
              <a:spcAft>
                <a:spcPts val="600"/>
              </a:spcAft>
              <a:buFont typeface="Arial" panose="020B0604020202020204" pitchFamily="34" charset="0"/>
              <a:buChar char="•"/>
            </a:pPr>
            <a:r>
              <a:rPr lang="en-US" b="1" i="1"/>
              <a:t> Complete the table to find calculate the percentage of oxygen in air in each experiment.</a:t>
            </a:r>
          </a:p>
        </p:txBody>
      </p:sp>
      <p:pic>
        <p:nvPicPr>
          <p:cNvPr id="4" name="Picture 3" descr="Table&#10;&#10;Description automatically generated">
            <a:extLst>
              <a:ext uri="{FF2B5EF4-FFF2-40B4-BE49-F238E27FC236}">
                <a16:creationId xmlns:a16="http://schemas.microsoft.com/office/drawing/2014/main" id="{A64E4156-ED75-4771-BC6D-F2913A5BD7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784" y="2996649"/>
            <a:ext cx="11164824" cy="2958678"/>
          </a:xfrm>
          <a:prstGeom prst="rect">
            <a:avLst/>
          </a:prstGeom>
        </p:spPr>
      </p:pic>
    </p:spTree>
    <p:extLst>
      <p:ext uri="{BB962C8B-B14F-4D97-AF65-F5344CB8AC3E}">
        <p14:creationId xmlns:p14="http://schemas.microsoft.com/office/powerpoint/2010/main" val="32194683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6547C-ABC6-41D4-80E7-F4B2E6EE7EEC}"/>
              </a:ext>
            </a:extLst>
          </p:cNvPr>
          <p:cNvSpPr>
            <a:spLocks noGrp="1"/>
          </p:cNvSpPr>
          <p:nvPr>
            <p:ph type="title"/>
          </p:nvPr>
        </p:nvSpPr>
        <p:spPr/>
        <p:txBody>
          <a:bodyPr/>
          <a:lstStyle/>
          <a:p>
            <a:r>
              <a:rPr lang="en-GB" dirty="0"/>
              <a:t>Conclusions - ANSWERS</a:t>
            </a:r>
          </a:p>
        </p:txBody>
      </p:sp>
      <p:sp>
        <p:nvSpPr>
          <p:cNvPr id="3" name="Content Placeholder 2">
            <a:extLst>
              <a:ext uri="{FF2B5EF4-FFF2-40B4-BE49-F238E27FC236}">
                <a16:creationId xmlns:a16="http://schemas.microsoft.com/office/drawing/2014/main" id="{D1915BE4-4D80-421C-A4EE-AE660C7DF2D1}"/>
              </a:ext>
            </a:extLst>
          </p:cNvPr>
          <p:cNvSpPr>
            <a:spLocks noGrp="1"/>
          </p:cNvSpPr>
          <p:nvPr>
            <p:ph idx="1"/>
          </p:nvPr>
        </p:nvSpPr>
        <p:spPr/>
        <p:txBody>
          <a:bodyPr/>
          <a:lstStyle/>
          <a:p>
            <a:pPr marL="457200" indent="-457200">
              <a:buFont typeface="+mj-lt"/>
              <a:buAutoNum type="arabicPeriod"/>
            </a:pPr>
            <a:r>
              <a:rPr lang="en-GB" dirty="0"/>
              <a:t>Explain why the volume of air decreases during the experiment. </a:t>
            </a:r>
            <a:r>
              <a:rPr lang="en-GB" dirty="0">
                <a:solidFill>
                  <a:srgbClr val="FF0000"/>
                </a:solidFill>
              </a:rPr>
              <a:t>Oxygen in the air reacts with the copper and so is used up</a:t>
            </a:r>
          </a:p>
          <a:p>
            <a:pPr marL="457200" indent="-457200">
              <a:buFont typeface="+mj-lt"/>
              <a:buAutoNum type="arabicPeriod"/>
            </a:pPr>
            <a:r>
              <a:rPr lang="en-GB" dirty="0"/>
              <a:t>Write a word equation for the reaction between copper and oxygen. </a:t>
            </a:r>
            <a:r>
              <a:rPr lang="en-GB" dirty="0">
                <a:solidFill>
                  <a:srgbClr val="FF0000"/>
                </a:solidFill>
              </a:rPr>
              <a:t>Copper + oxygen  copper oxide</a:t>
            </a:r>
          </a:p>
          <a:p>
            <a:pPr marL="457200" indent="-457200">
              <a:buFont typeface="+mj-lt"/>
              <a:buAutoNum type="arabicPeriod"/>
            </a:pPr>
            <a:r>
              <a:rPr lang="en-GB" dirty="0"/>
              <a:t>Write a balanced equation for the reaction between copper and oxygen (copper oxide has the formula </a:t>
            </a:r>
            <a:r>
              <a:rPr lang="en-GB" dirty="0" err="1"/>
              <a:t>CuO</a:t>
            </a:r>
            <a:r>
              <a:rPr lang="en-GB" dirty="0"/>
              <a:t>). </a:t>
            </a:r>
          </a:p>
          <a:p>
            <a:pPr marL="0" indent="0">
              <a:buNone/>
            </a:pPr>
            <a:r>
              <a:rPr lang="en-GB" dirty="0"/>
              <a:t>	</a:t>
            </a:r>
            <a:r>
              <a:rPr lang="en-GB" dirty="0">
                <a:solidFill>
                  <a:srgbClr val="FF0000"/>
                </a:solidFill>
              </a:rPr>
              <a:t>2Cu + O</a:t>
            </a:r>
            <a:r>
              <a:rPr lang="en-GB" baseline="-25000" dirty="0">
                <a:solidFill>
                  <a:srgbClr val="FF0000"/>
                </a:solidFill>
              </a:rPr>
              <a:t>2</a:t>
            </a:r>
            <a:r>
              <a:rPr lang="en-GB" dirty="0">
                <a:solidFill>
                  <a:srgbClr val="FF0000"/>
                </a:solidFill>
              </a:rPr>
              <a:t> -&gt;  2CuO</a:t>
            </a:r>
          </a:p>
        </p:txBody>
      </p:sp>
    </p:spTree>
    <p:extLst>
      <p:ext uri="{BB962C8B-B14F-4D97-AF65-F5344CB8AC3E}">
        <p14:creationId xmlns:p14="http://schemas.microsoft.com/office/powerpoint/2010/main" val="238023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2CD27-B87B-4C40-8E98-3D9CBFAD9742}"/>
              </a:ext>
            </a:extLst>
          </p:cNvPr>
          <p:cNvSpPr>
            <a:spLocks noGrp="1"/>
          </p:cNvSpPr>
          <p:nvPr>
            <p:ph type="title"/>
          </p:nvPr>
        </p:nvSpPr>
        <p:spPr/>
        <p:txBody>
          <a:bodyPr/>
          <a:lstStyle/>
          <a:p>
            <a:r>
              <a:rPr lang="en-GB" dirty="0"/>
              <a:t>Experimental Issues - ANSWERS</a:t>
            </a:r>
          </a:p>
        </p:txBody>
      </p:sp>
      <p:sp>
        <p:nvSpPr>
          <p:cNvPr id="3" name="Content Placeholder 2">
            <a:extLst>
              <a:ext uri="{FF2B5EF4-FFF2-40B4-BE49-F238E27FC236}">
                <a16:creationId xmlns:a16="http://schemas.microsoft.com/office/drawing/2014/main" id="{0C78457B-B963-4411-B80E-E03043AD2ACD}"/>
              </a:ext>
            </a:extLst>
          </p:cNvPr>
          <p:cNvSpPr>
            <a:spLocks noGrp="1"/>
          </p:cNvSpPr>
          <p:nvPr>
            <p:ph idx="1"/>
          </p:nvPr>
        </p:nvSpPr>
        <p:spPr/>
        <p:txBody>
          <a:bodyPr>
            <a:normAutofit fontScale="92500" lnSpcReduction="20000"/>
          </a:bodyPr>
          <a:lstStyle/>
          <a:p>
            <a:pPr marL="457200" indent="-457200">
              <a:buFont typeface="+mj-lt"/>
              <a:buAutoNum type="arabicPeriod"/>
            </a:pPr>
            <a:r>
              <a:rPr lang="en-GB" dirty="0"/>
              <a:t>Are there any anomalous results? Explain your answer and state which, if any, are anomalous. </a:t>
            </a:r>
            <a:r>
              <a:rPr lang="en-GB" dirty="0">
                <a:solidFill>
                  <a:srgbClr val="FF0000"/>
                </a:solidFill>
              </a:rPr>
              <a:t>Experiment 3 – the value is significantly different to the others </a:t>
            </a:r>
          </a:p>
          <a:p>
            <a:pPr marL="457200" indent="-457200">
              <a:buFont typeface="+mj-lt"/>
              <a:buAutoNum type="arabicPeriod"/>
            </a:pPr>
            <a:r>
              <a:rPr lang="en-GB" dirty="0"/>
              <a:t>Find the mean value for the percentage of oxygen in air using your results. Give your answer to the appropriate number of decimal places. (</a:t>
            </a:r>
            <a:r>
              <a:rPr lang="en-GB" i="1" dirty="0"/>
              <a:t>Remember to omit any anomalous results from your calculation</a:t>
            </a:r>
            <a:r>
              <a:rPr lang="en-GB" dirty="0"/>
              <a:t>). </a:t>
            </a:r>
            <a:r>
              <a:rPr lang="en-GB" dirty="0">
                <a:solidFill>
                  <a:srgbClr val="FF0000"/>
                </a:solidFill>
              </a:rPr>
              <a:t>20.7</a:t>
            </a:r>
          </a:p>
          <a:p>
            <a:pPr marL="457200" indent="-457200">
              <a:buFont typeface="+mj-lt"/>
              <a:buAutoNum type="arabicPeriod"/>
            </a:pPr>
            <a:r>
              <a:rPr lang="en-GB" dirty="0"/>
              <a:t>Explain why you waited for the apparatus to cool down after the experiment before reading the volume of air in the syringe. </a:t>
            </a:r>
            <a:r>
              <a:rPr lang="en-GB" dirty="0">
                <a:solidFill>
                  <a:srgbClr val="FF0000"/>
                </a:solidFill>
              </a:rPr>
              <a:t>Gases expand on heating; the air at the start was at room temperature and so we should wait for the air to cool back to room temperature at the end.</a:t>
            </a:r>
          </a:p>
        </p:txBody>
      </p:sp>
    </p:spTree>
    <p:extLst>
      <p:ext uri="{BB962C8B-B14F-4D97-AF65-F5344CB8AC3E}">
        <p14:creationId xmlns:p14="http://schemas.microsoft.com/office/powerpoint/2010/main" val="260076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8E76F-C361-41C3-9762-582292CD329B}"/>
              </a:ext>
            </a:extLst>
          </p:cNvPr>
          <p:cNvSpPr>
            <a:spLocks noGrp="1"/>
          </p:cNvSpPr>
          <p:nvPr>
            <p:ph type="title"/>
          </p:nvPr>
        </p:nvSpPr>
        <p:spPr/>
        <p:txBody>
          <a:bodyPr/>
          <a:lstStyle/>
          <a:p>
            <a:r>
              <a:rPr lang="en-GB" dirty="0"/>
              <a:t>Evaluation - ANSWERS</a:t>
            </a:r>
          </a:p>
        </p:txBody>
      </p:sp>
      <p:sp>
        <p:nvSpPr>
          <p:cNvPr id="3" name="Content Placeholder 2">
            <a:extLst>
              <a:ext uri="{FF2B5EF4-FFF2-40B4-BE49-F238E27FC236}">
                <a16:creationId xmlns:a16="http://schemas.microsoft.com/office/drawing/2014/main" id="{D64B39DB-0BEA-4049-B094-72619F4CED94}"/>
              </a:ext>
            </a:extLst>
          </p:cNvPr>
          <p:cNvSpPr>
            <a:spLocks noGrp="1"/>
          </p:cNvSpPr>
          <p:nvPr>
            <p:ph idx="1"/>
          </p:nvPr>
        </p:nvSpPr>
        <p:spPr/>
        <p:txBody>
          <a:bodyPr>
            <a:normAutofit fontScale="92500" lnSpcReduction="10000"/>
          </a:bodyPr>
          <a:lstStyle/>
          <a:p>
            <a:pPr marL="457200" indent="-457200">
              <a:buFont typeface="+mj-lt"/>
              <a:buAutoNum type="arabicPeriod"/>
            </a:pPr>
            <a:r>
              <a:rPr lang="en-GB" dirty="0"/>
              <a:t>Explain why doing repeats and finding an average is helpful </a:t>
            </a:r>
            <a:r>
              <a:rPr lang="en-GB" dirty="0">
                <a:solidFill>
                  <a:srgbClr val="FF0000"/>
                </a:solidFill>
              </a:rPr>
              <a:t>Helps to spot anomalous results; allows an average to be found with these anomalous results omitted; the average will be closer to the true value as the effect of random errors is reduced </a:t>
            </a:r>
          </a:p>
          <a:p>
            <a:pPr marL="457200" indent="-457200">
              <a:buFont typeface="+mj-lt"/>
              <a:buAutoNum type="arabicPeriod"/>
            </a:pPr>
            <a:r>
              <a:rPr lang="en-GB" dirty="0"/>
              <a:t>Is the result accurate? Explain your answer. </a:t>
            </a:r>
            <a:r>
              <a:rPr lang="en-GB" dirty="0">
                <a:solidFill>
                  <a:srgbClr val="FF0000"/>
                </a:solidFill>
              </a:rPr>
              <a:t>Yes as the result is close to the true value</a:t>
            </a:r>
          </a:p>
          <a:p>
            <a:pPr marL="457200" indent="-457200">
              <a:buFont typeface="+mj-lt"/>
              <a:buAutoNum type="arabicPeriod"/>
            </a:pPr>
            <a:r>
              <a:rPr lang="en-GB" dirty="0"/>
              <a:t>What was the resolution of the gas syringe? </a:t>
            </a:r>
            <a:r>
              <a:rPr lang="en-GB" dirty="0">
                <a:solidFill>
                  <a:srgbClr val="FF0000"/>
                </a:solidFill>
              </a:rPr>
              <a:t>±1 cm</a:t>
            </a:r>
            <a:r>
              <a:rPr lang="en-GB" baseline="30000" dirty="0">
                <a:solidFill>
                  <a:srgbClr val="FF0000"/>
                </a:solidFill>
              </a:rPr>
              <a:t>3</a:t>
            </a:r>
            <a:r>
              <a:rPr lang="en-GB" dirty="0">
                <a:solidFill>
                  <a:srgbClr val="FF0000"/>
                </a:solidFill>
              </a:rPr>
              <a:t> </a:t>
            </a:r>
          </a:p>
          <a:p>
            <a:pPr marL="457200" indent="-457200">
              <a:buFont typeface="+mj-lt"/>
              <a:buAutoNum type="arabicPeriod"/>
            </a:pPr>
            <a:r>
              <a:rPr lang="en-GB" dirty="0"/>
              <a:t>Was this resolution suitable in this experiment? Explain your answer. </a:t>
            </a:r>
            <a:r>
              <a:rPr lang="en-GB" dirty="0">
                <a:solidFill>
                  <a:srgbClr val="FF0000"/>
                </a:solidFill>
              </a:rPr>
              <a:t>Yes, as volume of oxygen is significantly more than 1 cm</a:t>
            </a:r>
            <a:r>
              <a:rPr lang="en-GB" baseline="30000" dirty="0">
                <a:solidFill>
                  <a:srgbClr val="FF0000"/>
                </a:solidFill>
              </a:rPr>
              <a:t>3</a:t>
            </a:r>
            <a:r>
              <a:rPr lang="en-GB" dirty="0">
                <a:solidFill>
                  <a:srgbClr val="FF0000"/>
                </a:solidFill>
              </a:rPr>
              <a:t> </a:t>
            </a:r>
          </a:p>
        </p:txBody>
      </p:sp>
    </p:spTree>
    <p:extLst>
      <p:ext uri="{BB962C8B-B14F-4D97-AF65-F5344CB8AC3E}">
        <p14:creationId xmlns:p14="http://schemas.microsoft.com/office/powerpoint/2010/main" val="836980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40CAE4-0794-462A-A5E4-EE4C04E32FFA}"/>
              </a:ext>
            </a:extLst>
          </p:cNvPr>
          <p:cNvSpPr>
            <a:spLocks noGrp="1"/>
          </p:cNvSpPr>
          <p:nvPr>
            <p:ph type="title"/>
          </p:nvPr>
        </p:nvSpPr>
        <p:spPr>
          <a:xfrm>
            <a:off x="841248" y="256032"/>
            <a:ext cx="10506456" cy="1014984"/>
          </a:xfrm>
        </p:spPr>
        <p:txBody>
          <a:bodyPr anchor="b">
            <a:normAutofit/>
          </a:bodyPr>
          <a:lstStyle/>
          <a:p>
            <a:r>
              <a:rPr lang="en-US" dirty="0"/>
              <a:t>Home Learning</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9144"/>
          </a:xfrm>
          <a:prstGeom prst="rect">
            <a:avLst/>
          </a:prstGeom>
          <a:solidFill>
            <a:schemeClr val="tx1">
              <a:lumMod val="65000"/>
              <a:lumOff val="35000"/>
              <a:alpha val="30000"/>
            </a:schemeClr>
          </a:solidFill>
          <a:ln w="9525">
            <a:solidFill>
              <a:schemeClr val="tx1">
                <a:lumMod val="65000"/>
                <a:lumOff val="35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B222904A-312A-4230-868C-ED6B63D7F73C}"/>
              </a:ext>
            </a:extLst>
          </p:cNvPr>
          <p:cNvGraphicFramePr>
            <a:graphicFrameLocks noGrp="1"/>
          </p:cNvGraphicFramePr>
          <p:nvPr>
            <p:ph idx="1"/>
            <p:extLst>
              <p:ext uri="{D42A27DB-BD31-4B8C-83A1-F6EECF244321}">
                <p14:modId xmlns:p14="http://schemas.microsoft.com/office/powerpoint/2010/main" val="1481790593"/>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3678184"/>
      </p:ext>
    </p:extLst>
  </p:cSld>
  <p:clrMapOvr>
    <a:masterClrMapping/>
  </p:clrMapOvr>
</p:sld>
</file>

<file path=ppt/theme/theme1.xml><?xml version="1.0" encoding="utf-8"?>
<a:theme xmlns:a="http://schemas.openxmlformats.org/drawingml/2006/main" name="AccentBoxVTI">
  <a:themeElements>
    <a:clrScheme name="AnalogousFromDarkSeedRightStep">
      <a:dk1>
        <a:srgbClr val="000000"/>
      </a:dk1>
      <a:lt1>
        <a:srgbClr val="FFFFFF"/>
      </a:lt1>
      <a:dk2>
        <a:srgbClr val="2A301B"/>
      </a:dk2>
      <a:lt2>
        <a:srgbClr val="F0F3F3"/>
      </a:lt2>
      <a:accent1>
        <a:srgbClr val="C3504D"/>
      </a:accent1>
      <a:accent2>
        <a:srgbClr val="B1703B"/>
      </a:accent2>
      <a:accent3>
        <a:srgbClr val="B3A446"/>
      </a:accent3>
      <a:accent4>
        <a:srgbClr val="8FB03A"/>
      </a:accent4>
      <a:accent5>
        <a:srgbClr val="69B647"/>
      </a:accent5>
      <a:accent6>
        <a:srgbClr val="3BB148"/>
      </a:accent6>
      <a:hlink>
        <a:srgbClr val="955CC8"/>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8bff4ea9bbf578accc85fe6293134aaa">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6490a2c258b91988babf7bea1d004eb5"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E93B03C-1E67-4A68-BD2C-451B95A66705}"/>
</file>

<file path=customXml/itemProps2.xml><?xml version="1.0" encoding="utf-8"?>
<ds:datastoreItem xmlns:ds="http://schemas.openxmlformats.org/officeDocument/2006/customXml" ds:itemID="{CE0251D7-ED30-4FE8-974A-DDC2A3B93C77}"/>
</file>

<file path=customXml/itemProps3.xml><?xml version="1.0" encoding="utf-8"?>
<ds:datastoreItem xmlns:ds="http://schemas.openxmlformats.org/officeDocument/2006/customXml" ds:itemID="{51D7F9AC-762D-4906-A2BE-E51D375F0B79}"/>
</file>

<file path=docProps/app.xml><?xml version="1.0" encoding="utf-8"?>
<Properties xmlns="http://schemas.openxmlformats.org/officeDocument/2006/extended-properties" xmlns:vt="http://schemas.openxmlformats.org/officeDocument/2006/docPropsVTypes">
  <Template>office theme</Template>
  <TotalTime>64</TotalTime>
  <Words>721</Words>
  <Application>Microsoft Office PowerPoint</Application>
  <PresentationFormat>Widescreen</PresentationFormat>
  <Paragraphs>43</Paragraphs>
  <Slides>15</Slides>
  <Notes>0</Notes>
  <HiddenSlides>0</HiddenSlides>
  <MMClips>1</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AccentBoxVTI</vt:lpstr>
      <vt:lpstr>Energy Changes &amp; Atmosphere</vt:lpstr>
      <vt:lpstr>Home Learning Project – How did you do?</vt:lpstr>
      <vt:lpstr>The atmosphere today</vt:lpstr>
      <vt:lpstr>Percentage oxygen in the air demonstration</vt:lpstr>
      <vt:lpstr>Method</vt:lpstr>
      <vt:lpstr>Video of the method</vt:lpstr>
      <vt:lpstr>Results</vt:lpstr>
      <vt:lpstr>Conclusions</vt:lpstr>
      <vt:lpstr>Experimental Issues</vt:lpstr>
      <vt:lpstr>Evaluation</vt:lpstr>
      <vt:lpstr>Results - ANSWERS</vt:lpstr>
      <vt:lpstr>Conclusions - ANSWERS</vt:lpstr>
      <vt:lpstr>Experimental Issues - ANSWERS</vt:lpstr>
      <vt:lpstr>Evaluation - ANSWERS</vt:lpstr>
      <vt:lpstr>Home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 Capaldi</cp:lastModifiedBy>
  <cp:revision>29</cp:revision>
  <dcterms:created xsi:type="dcterms:W3CDTF">2021-04-12T11:29:03Z</dcterms:created>
  <dcterms:modified xsi:type="dcterms:W3CDTF">2021-04-15T08:20:40Z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