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mf" ContentType="image/x-wmf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1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723EE-E709-48ED-A1BF-483B01712BCD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EF5B1-A068-4FF6-B392-18B99CF9DE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70754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723EE-E709-48ED-A1BF-483B01712BCD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EF5B1-A068-4FF6-B392-18B99CF9DE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6802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723EE-E709-48ED-A1BF-483B01712BCD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EF5B1-A068-4FF6-B392-18B99CF9DE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90152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723EE-E709-48ED-A1BF-483B01712BCD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EF5B1-A068-4FF6-B392-18B99CF9DE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3941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723EE-E709-48ED-A1BF-483B01712BCD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EF5B1-A068-4FF6-B392-18B99CF9DE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13727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723EE-E709-48ED-A1BF-483B01712BCD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EF5B1-A068-4FF6-B392-18B99CF9DE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00407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723EE-E709-48ED-A1BF-483B01712BCD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EF5B1-A068-4FF6-B392-18B99CF9DE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891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723EE-E709-48ED-A1BF-483B01712BCD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EF5B1-A068-4FF6-B392-18B99CF9DE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2302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723EE-E709-48ED-A1BF-483B01712BCD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EF5B1-A068-4FF6-B392-18B99CF9DE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66971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723EE-E709-48ED-A1BF-483B01712BCD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EF5B1-A068-4FF6-B392-18B99CF9DE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051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723EE-E709-48ED-A1BF-483B01712BCD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EF5B1-A068-4FF6-B392-18B99CF9DE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4371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B723EE-E709-48ED-A1BF-483B01712BCD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6EF5B1-A068-4FF6-B392-18B99CF9DE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732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827188-1B88-47AE-8C1D-4B80F0CA3BA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Planning a Practical - Vegetarian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78A51B-F210-492E-BB78-37DD54B20FE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3063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22FFB8B-FD42-479F-9CE4-FAE1A7C6FBBA}"/>
              </a:ext>
            </a:extLst>
          </p:cNvPr>
          <p:cNvSpPr/>
          <p:nvPr/>
        </p:nvSpPr>
        <p:spPr>
          <a:xfrm>
            <a:off x="38819" y="66864"/>
            <a:ext cx="26368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Year 9 Food and Nutrition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73B1A48-BC17-4D59-86BD-9A93D2519B81}"/>
              </a:ext>
            </a:extLst>
          </p:cNvPr>
          <p:cNvSpPr txBox="1">
            <a:spLocks/>
          </p:cNvSpPr>
          <p:nvPr/>
        </p:nvSpPr>
        <p:spPr>
          <a:xfrm>
            <a:off x="628650" y="436196"/>
            <a:ext cx="7886700" cy="4371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/>
              <a:t>Time Plan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6BE8B73-2B53-454F-AA6E-57030AB430C1}"/>
              </a:ext>
            </a:extLst>
          </p:cNvPr>
          <p:cNvSpPr/>
          <p:nvPr/>
        </p:nvSpPr>
        <p:spPr>
          <a:xfrm>
            <a:off x="38819" y="34506"/>
            <a:ext cx="9066362" cy="678898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7" name="Content Placeholder 3">
            <a:extLst>
              <a:ext uri="{FF2B5EF4-FFF2-40B4-BE49-F238E27FC236}">
                <a16:creationId xmlns:a16="http://schemas.microsoft.com/office/drawing/2014/main" id="{772FEB8A-C817-4AB2-B364-10ADBEA3D227}"/>
              </a:ext>
            </a:extLst>
          </p:cNvPr>
          <p:cNvGraphicFramePr>
            <a:graphicFrameLocks/>
          </p:cNvGraphicFramePr>
          <p:nvPr/>
        </p:nvGraphicFramePr>
        <p:xfrm>
          <a:off x="176117" y="2264716"/>
          <a:ext cx="8791766" cy="249428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727148">
                  <a:extLst>
                    <a:ext uri="{9D8B030D-6E8A-4147-A177-3AD203B41FA5}">
                      <a16:colId xmlns:a16="http://schemas.microsoft.com/office/drawing/2014/main" val="2212513582"/>
                    </a:ext>
                  </a:extLst>
                </a:gridCol>
                <a:gridCol w="1737515">
                  <a:extLst>
                    <a:ext uri="{9D8B030D-6E8A-4147-A177-3AD203B41FA5}">
                      <a16:colId xmlns:a16="http://schemas.microsoft.com/office/drawing/2014/main" val="1417691374"/>
                    </a:ext>
                  </a:extLst>
                </a:gridCol>
                <a:gridCol w="1944399">
                  <a:extLst>
                    <a:ext uri="{9D8B030D-6E8A-4147-A177-3AD203B41FA5}">
                      <a16:colId xmlns:a16="http://schemas.microsoft.com/office/drawing/2014/main" val="3169138436"/>
                    </a:ext>
                  </a:extLst>
                </a:gridCol>
                <a:gridCol w="2191352">
                  <a:extLst>
                    <a:ext uri="{9D8B030D-6E8A-4147-A177-3AD203B41FA5}">
                      <a16:colId xmlns:a16="http://schemas.microsoft.com/office/drawing/2014/main" val="3723878951"/>
                    </a:ext>
                  </a:extLst>
                </a:gridCol>
                <a:gridCol w="2191352">
                  <a:extLst>
                    <a:ext uri="{9D8B030D-6E8A-4147-A177-3AD203B41FA5}">
                      <a16:colId xmlns:a16="http://schemas.microsoft.com/office/drawing/2014/main" val="146091491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Task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Equipment needed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Health,</a:t>
                      </a:r>
                      <a:r>
                        <a:rPr lang="en-GB" baseline="0" dirty="0"/>
                        <a:t> Safety and Hygiene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Skills demonstrated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73227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8027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79303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77948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08076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2819700"/>
                  </a:ext>
                </a:extLst>
              </a:tr>
            </a:tbl>
          </a:graphicData>
        </a:graphic>
      </p:graphicFrame>
      <p:sp>
        <p:nvSpPr>
          <p:cNvPr id="8" name="Rounded Rectangle 4">
            <a:extLst>
              <a:ext uri="{FF2B5EF4-FFF2-40B4-BE49-F238E27FC236}">
                <a16:creationId xmlns:a16="http://schemas.microsoft.com/office/drawing/2014/main" id="{24DC26F7-C02B-4C24-97E8-1000EF6301F3}"/>
              </a:ext>
            </a:extLst>
          </p:cNvPr>
          <p:cNvSpPr/>
          <p:nvPr/>
        </p:nvSpPr>
        <p:spPr>
          <a:xfrm>
            <a:off x="628650" y="1061872"/>
            <a:ext cx="4883638" cy="645155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Fill this in first – use the method from the recipe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Be specific - you may need to add more detail</a:t>
            </a:r>
          </a:p>
        </p:txBody>
      </p:sp>
      <p:sp>
        <p:nvSpPr>
          <p:cNvPr id="9" name="Rounded Rectangle 5">
            <a:extLst>
              <a:ext uri="{FF2B5EF4-FFF2-40B4-BE49-F238E27FC236}">
                <a16:creationId xmlns:a16="http://schemas.microsoft.com/office/drawing/2014/main" id="{B9ADBAE3-5438-4111-B1D5-CCA87609BEBD}"/>
              </a:ext>
            </a:extLst>
          </p:cNvPr>
          <p:cNvSpPr/>
          <p:nvPr/>
        </p:nvSpPr>
        <p:spPr>
          <a:xfrm>
            <a:off x="4246624" y="5267066"/>
            <a:ext cx="4266258" cy="1075106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What steps are you going to take to ensure you are working safely? How will you make sure your food is safe to eat?</a:t>
            </a:r>
          </a:p>
        </p:txBody>
      </p:sp>
      <p:sp>
        <p:nvSpPr>
          <p:cNvPr id="10" name="Right Arrow 6">
            <a:extLst>
              <a:ext uri="{FF2B5EF4-FFF2-40B4-BE49-F238E27FC236}">
                <a16:creationId xmlns:a16="http://schemas.microsoft.com/office/drawing/2014/main" id="{E758209F-ABC6-439D-AA02-D230C8764945}"/>
              </a:ext>
            </a:extLst>
          </p:cNvPr>
          <p:cNvSpPr/>
          <p:nvPr/>
        </p:nvSpPr>
        <p:spPr>
          <a:xfrm rot="16200000">
            <a:off x="5754681" y="4459246"/>
            <a:ext cx="653143" cy="905069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7">
            <a:extLst>
              <a:ext uri="{FF2B5EF4-FFF2-40B4-BE49-F238E27FC236}">
                <a16:creationId xmlns:a16="http://schemas.microsoft.com/office/drawing/2014/main" id="{713B09F2-C091-4625-85C3-85DA9D4E8540}"/>
              </a:ext>
            </a:extLst>
          </p:cNvPr>
          <p:cNvSpPr/>
          <p:nvPr/>
        </p:nvSpPr>
        <p:spPr>
          <a:xfrm>
            <a:off x="81226" y="5301052"/>
            <a:ext cx="3546357" cy="827417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Work out the time you will need to start doing each step, considering the timings of the session</a:t>
            </a:r>
          </a:p>
        </p:txBody>
      </p:sp>
      <p:sp>
        <p:nvSpPr>
          <p:cNvPr id="12" name="Right Arrow 8">
            <a:extLst>
              <a:ext uri="{FF2B5EF4-FFF2-40B4-BE49-F238E27FC236}">
                <a16:creationId xmlns:a16="http://schemas.microsoft.com/office/drawing/2014/main" id="{25D1DA8E-3352-4F72-A5AF-907982FCC283}"/>
              </a:ext>
            </a:extLst>
          </p:cNvPr>
          <p:cNvSpPr/>
          <p:nvPr/>
        </p:nvSpPr>
        <p:spPr>
          <a:xfrm rot="16200000">
            <a:off x="302080" y="4491742"/>
            <a:ext cx="653143" cy="905069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9">
            <a:extLst>
              <a:ext uri="{FF2B5EF4-FFF2-40B4-BE49-F238E27FC236}">
                <a16:creationId xmlns:a16="http://schemas.microsoft.com/office/drawing/2014/main" id="{4FF89174-D692-4BFC-839F-5FB7726C43BC}"/>
              </a:ext>
            </a:extLst>
          </p:cNvPr>
          <p:cNvSpPr/>
          <p:nvPr/>
        </p:nvSpPr>
        <p:spPr>
          <a:xfrm>
            <a:off x="5765326" y="704650"/>
            <a:ext cx="3269814" cy="821797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Use the skills list to identify and highlight the skills you are using at each step</a:t>
            </a:r>
          </a:p>
        </p:txBody>
      </p:sp>
      <p:sp>
        <p:nvSpPr>
          <p:cNvPr id="14" name="Right Arrow 10">
            <a:extLst>
              <a:ext uri="{FF2B5EF4-FFF2-40B4-BE49-F238E27FC236}">
                <a16:creationId xmlns:a16="http://schemas.microsoft.com/office/drawing/2014/main" id="{B28B4749-BA97-4B80-9A51-1B6BFA312F7E}"/>
              </a:ext>
            </a:extLst>
          </p:cNvPr>
          <p:cNvSpPr/>
          <p:nvPr/>
        </p:nvSpPr>
        <p:spPr>
          <a:xfrm rot="5400000">
            <a:off x="8102337" y="1437588"/>
            <a:ext cx="653143" cy="905069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ight Arrow 11">
            <a:extLst>
              <a:ext uri="{FF2B5EF4-FFF2-40B4-BE49-F238E27FC236}">
                <a16:creationId xmlns:a16="http://schemas.microsoft.com/office/drawing/2014/main" id="{27DAE3CF-D7B9-494B-8150-4733BE5C2AFF}"/>
              </a:ext>
            </a:extLst>
          </p:cNvPr>
          <p:cNvSpPr/>
          <p:nvPr/>
        </p:nvSpPr>
        <p:spPr>
          <a:xfrm rot="5400000">
            <a:off x="1694381" y="1615269"/>
            <a:ext cx="653143" cy="905069"/>
          </a:xfrm>
          <a:prstGeom prst="right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2" descr="C:\Users\hcl\AppData\Local\Microsoft\Windows\Temporary Internet Files\Content.IE5\05032FC1\MC900038648[1].wmf">
            <a:extLst>
              <a:ext uri="{FF2B5EF4-FFF2-40B4-BE49-F238E27FC236}">
                <a16:creationId xmlns:a16="http://schemas.microsoft.com/office/drawing/2014/main" id="{24FA7361-6359-44B9-BA76-EDEB803600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30056">
            <a:off x="3252368" y="5865930"/>
            <a:ext cx="351235" cy="215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 descr="C:\Users\hcl\AppData\Local\Microsoft\Windows\Temporary Internet Files\Content.IE5\05032FC1\MC900038648[1].wmf">
            <a:extLst>
              <a:ext uri="{FF2B5EF4-FFF2-40B4-BE49-F238E27FC236}">
                <a16:creationId xmlns:a16="http://schemas.microsoft.com/office/drawing/2014/main" id="{CA861BEF-C3CF-496C-A7A0-A890FA75F7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30056">
            <a:off x="7887978" y="6089795"/>
            <a:ext cx="351235" cy="215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 descr="C:\Users\hcl\AppData\Local\Microsoft\Windows\Temporary Internet Files\Content.IE5\05032FC1\MC900038648[1].wmf">
            <a:extLst>
              <a:ext uri="{FF2B5EF4-FFF2-40B4-BE49-F238E27FC236}">
                <a16:creationId xmlns:a16="http://schemas.microsoft.com/office/drawing/2014/main" id="{1C3386EC-D682-484E-A3A2-82CD05230A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30056">
            <a:off x="8150790" y="6079634"/>
            <a:ext cx="351235" cy="215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2" descr="C:\Users\hcl\AppData\Local\Microsoft\Windows\Temporary Internet Files\Content.IE5\05032FC1\MC900038648[1].wmf">
            <a:extLst>
              <a:ext uri="{FF2B5EF4-FFF2-40B4-BE49-F238E27FC236}">
                <a16:creationId xmlns:a16="http://schemas.microsoft.com/office/drawing/2014/main" id="{D9E2073B-BFBC-4922-AF78-65FE83345C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30056">
            <a:off x="8225769" y="1260380"/>
            <a:ext cx="351235" cy="215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" descr="C:\Users\hcl\AppData\Local\Microsoft\Windows\Temporary Internet Files\Content.IE5\05032FC1\MC900038648[1].wmf">
            <a:extLst>
              <a:ext uri="{FF2B5EF4-FFF2-40B4-BE49-F238E27FC236}">
                <a16:creationId xmlns:a16="http://schemas.microsoft.com/office/drawing/2014/main" id="{6DE3FF10-06EA-4CBF-A8A9-68FA9B7C9E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30056">
            <a:off x="8452889" y="1270677"/>
            <a:ext cx="351235" cy="215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" descr="C:\Users\hcl\AppData\Local\Microsoft\Windows\Temporary Internet Files\Content.IE5\05032FC1\MC900038648[1].wmf">
            <a:extLst>
              <a:ext uri="{FF2B5EF4-FFF2-40B4-BE49-F238E27FC236}">
                <a16:creationId xmlns:a16="http://schemas.microsoft.com/office/drawing/2014/main" id="{B851F186-EC22-4C78-A739-C825324094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30056">
            <a:off x="8680008" y="1280974"/>
            <a:ext cx="351235" cy="215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" descr="C:\Users\hcl\AppData\Local\Microsoft\Windows\Temporary Internet Files\Content.IE5\05032FC1\MC900038648[1].wmf">
            <a:extLst>
              <a:ext uri="{FF2B5EF4-FFF2-40B4-BE49-F238E27FC236}">
                <a16:creationId xmlns:a16="http://schemas.microsoft.com/office/drawing/2014/main" id="{BAF9F6D6-28E3-471D-B469-6243B94986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30056">
            <a:off x="5173523" y="1451500"/>
            <a:ext cx="351235" cy="215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37559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9" ma:contentTypeDescription="Create a new document." ma:contentTypeScope="" ma:versionID="586f9885d1b8a02b209ae4d3e81d8742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73756433fab6b1f5bff3e7d01cf1878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C88FA85-7DEA-4978-B707-4487AC0B060B}"/>
</file>

<file path=customXml/itemProps2.xml><?xml version="1.0" encoding="utf-8"?>
<ds:datastoreItem xmlns:ds="http://schemas.openxmlformats.org/officeDocument/2006/customXml" ds:itemID="{33983456-4183-48AC-B82F-0B5B07DE4322}"/>
</file>

<file path=customXml/itemProps3.xml><?xml version="1.0" encoding="utf-8"?>
<ds:datastoreItem xmlns:ds="http://schemas.openxmlformats.org/officeDocument/2006/customXml" ds:itemID="{D20F1880-8677-4C51-8B68-2A83E276439A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105</Words>
  <Application>Microsoft Office PowerPoint</Application>
  <PresentationFormat>On-screen Show (4:3)</PresentationFormat>
  <Paragraphs>13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Planning a Practical - Vegetarian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Planning a Practical - Vegetarian</dc:title>
  <dc:creator>C Lobo</dc:creator>
  <cp:lastModifiedBy>C Lobo</cp:lastModifiedBy>
  <cp:revision>1</cp:revision>
  <dcterms:created xsi:type="dcterms:W3CDTF">2021-03-11T13:42:25Z</dcterms:created>
  <dcterms:modified xsi:type="dcterms:W3CDTF">2021-03-11T13:43:15Z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